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61" r:id="rId2"/>
    <p:sldId id="380" r:id="rId3"/>
    <p:sldId id="381" r:id="rId4"/>
    <p:sldId id="262" r:id="rId5"/>
    <p:sldId id="284" r:id="rId6"/>
    <p:sldId id="306" r:id="rId7"/>
    <p:sldId id="305" r:id="rId8"/>
    <p:sldId id="304" r:id="rId9"/>
    <p:sldId id="302" r:id="rId10"/>
    <p:sldId id="303" r:id="rId11"/>
    <p:sldId id="308" r:id="rId12"/>
    <p:sldId id="309" r:id="rId13"/>
    <p:sldId id="377" r:id="rId14"/>
    <p:sldId id="316" r:id="rId15"/>
    <p:sldId id="317" r:id="rId16"/>
    <p:sldId id="318" r:id="rId17"/>
    <p:sldId id="319" r:id="rId18"/>
    <p:sldId id="322" r:id="rId19"/>
    <p:sldId id="324" r:id="rId20"/>
    <p:sldId id="325" r:id="rId21"/>
    <p:sldId id="326" r:id="rId22"/>
    <p:sldId id="327" r:id="rId23"/>
    <p:sldId id="334" r:id="rId24"/>
    <p:sldId id="335" r:id="rId25"/>
    <p:sldId id="344" r:id="rId26"/>
    <p:sldId id="345" r:id="rId27"/>
    <p:sldId id="378" r:id="rId28"/>
    <p:sldId id="347" r:id="rId29"/>
    <p:sldId id="348" r:id="rId30"/>
    <p:sldId id="349" r:id="rId31"/>
    <p:sldId id="350" r:id="rId32"/>
    <p:sldId id="351" r:id="rId33"/>
    <p:sldId id="352" r:id="rId34"/>
    <p:sldId id="379" r:id="rId35"/>
    <p:sldId id="355" r:id="rId36"/>
    <p:sldId id="357" r:id="rId37"/>
    <p:sldId id="358" r:id="rId38"/>
    <p:sldId id="361" r:id="rId39"/>
    <p:sldId id="375" r:id="rId40"/>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7C"/>
    <a:srgbClr val="8CACC4"/>
    <a:srgbClr val="B2C8D6"/>
    <a:srgbClr val="4C7EA3"/>
    <a:srgbClr val="CCDAE4"/>
    <a:srgbClr val="336C96"/>
    <a:srgbClr val="98BC27"/>
    <a:srgbClr val="6691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6405"/>
  </p:normalViewPr>
  <p:slideViewPr>
    <p:cSldViewPr snapToGrid="0" snapToObjects="1">
      <p:cViewPr varScale="1">
        <p:scale>
          <a:sx n="161" d="100"/>
          <a:sy n="161" d="100"/>
        </p:scale>
        <p:origin x="232" y="10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9" d="100"/>
          <a:sy n="119" d="100"/>
        </p:scale>
        <p:origin x="360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89A064-A2B2-4EC8-A53F-BFA45796E309}" type="doc">
      <dgm:prSet loTypeId="urn:microsoft.com/office/officeart/2008/layout/HexagonCluster" loCatId="picture" qsTypeId="urn:microsoft.com/office/officeart/2005/8/quickstyle/simple1" qsCatId="simple" csTypeId="urn:microsoft.com/office/officeart/2005/8/colors/accent1_5" csCatId="accent1" phldr="1"/>
      <dgm:spPr/>
      <dgm:t>
        <a:bodyPr/>
        <a:lstStyle/>
        <a:p>
          <a:endParaRPr lang="de-DE"/>
        </a:p>
      </dgm:t>
    </dgm:pt>
    <dgm:pt modelId="{C9484015-01CA-4EB6-B10A-D0166D040028}">
      <dgm:prSet phldrT="[Text]" custT="1"/>
      <dgm:spPr/>
      <dgm:t>
        <a:bodyPr/>
        <a:lstStyle/>
        <a:p>
          <a:r>
            <a:rPr lang="de-DE" sz="800" dirty="0"/>
            <a:t>Bauplanungs-leistungen</a:t>
          </a:r>
        </a:p>
      </dgm:t>
    </dgm:pt>
    <dgm:pt modelId="{CFAAF791-E53B-4E7D-ABE6-CE8614429120}" type="parTrans" cxnId="{1F0B7DF0-81B4-4CA2-9BDC-23D2A4F7CDB7}">
      <dgm:prSet/>
      <dgm:spPr/>
      <dgm:t>
        <a:bodyPr/>
        <a:lstStyle/>
        <a:p>
          <a:endParaRPr lang="de-DE"/>
        </a:p>
      </dgm:t>
    </dgm:pt>
    <dgm:pt modelId="{CFC39213-ABAE-4DFE-B7B4-5846A5CFA3E1}" type="sibTrans" cxnId="{1F0B7DF0-81B4-4CA2-9BDC-23D2A4F7CDB7}">
      <dgm:prSet/>
      <dgm:spPr/>
      <dgm:t>
        <a:bodyPr/>
        <a:lstStyle/>
        <a:p>
          <a:endParaRPr lang="de-DE" sz="800"/>
        </a:p>
      </dgm:t>
    </dgm:pt>
    <dgm:pt modelId="{A404A90E-CF11-458A-A807-021A19F879D2}">
      <dgm:prSet phldrT="[Text]" custT="1"/>
      <dgm:spPr/>
      <dgm:t>
        <a:bodyPr/>
        <a:lstStyle/>
        <a:p>
          <a:r>
            <a:rPr lang="de-DE" sz="800" dirty="0"/>
            <a:t>Kommunale Unternehmen und Organisations-formen</a:t>
          </a:r>
        </a:p>
      </dgm:t>
    </dgm:pt>
    <dgm:pt modelId="{D3AF0709-BD4C-48D6-8D2E-CD8CE0675342}" type="parTrans" cxnId="{5F448BB7-2AB9-4DDE-ABE4-7FA384540526}">
      <dgm:prSet/>
      <dgm:spPr/>
      <dgm:t>
        <a:bodyPr/>
        <a:lstStyle/>
        <a:p>
          <a:endParaRPr lang="de-DE"/>
        </a:p>
      </dgm:t>
    </dgm:pt>
    <dgm:pt modelId="{858C76AF-EAD6-4DF1-B3D4-DD10DBBAD8BD}" type="sibTrans" cxnId="{5F448BB7-2AB9-4DDE-ABE4-7FA384540526}">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de-DE" sz="800"/>
        </a:p>
      </dgm:t>
    </dgm:pt>
    <dgm:pt modelId="{0386B05F-3DD6-4C0C-B552-AB3B1395518D}">
      <dgm:prSet phldrT="[Text]" custT="1"/>
      <dgm:spPr/>
      <dgm:t>
        <a:bodyPr/>
        <a:lstStyle/>
        <a:p>
          <a:r>
            <a:rPr lang="de-DE" sz="800" dirty="0"/>
            <a:t>Hochwasser- und Überflutungs-schutz</a:t>
          </a:r>
        </a:p>
      </dgm:t>
    </dgm:pt>
    <dgm:pt modelId="{F0BE35BE-FD87-4FED-8651-876EC3F6A044}" type="parTrans" cxnId="{EBF35885-A516-4839-ADB3-BF26279E7249}">
      <dgm:prSet/>
      <dgm:spPr/>
      <dgm:t>
        <a:bodyPr/>
        <a:lstStyle/>
        <a:p>
          <a:endParaRPr lang="de-DE"/>
        </a:p>
      </dgm:t>
    </dgm:pt>
    <dgm:pt modelId="{E5866947-0A4B-4A68-9441-92149348AFDF}" type="sibTrans" cxnId="{EBF35885-A516-4839-ADB3-BF26279E7249}">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de-DE" sz="800"/>
        </a:p>
      </dgm:t>
    </dgm:pt>
    <dgm:pt modelId="{45CFC46A-AA0F-40B0-BC62-99448AEF22C1}">
      <dgm:prSet phldrT="[Text]" custT="1"/>
      <dgm:spPr/>
      <dgm:t>
        <a:bodyPr/>
        <a:lstStyle/>
        <a:p>
          <a:r>
            <a:rPr lang="de-DE" sz="800" dirty="0"/>
            <a:t>Interkommunale Zusammenarbeit</a:t>
          </a:r>
        </a:p>
      </dgm:t>
    </dgm:pt>
    <dgm:pt modelId="{14F8CC4A-C6C3-4C5A-A58B-AFA83592ADC6}" type="parTrans" cxnId="{DAB09ADE-6FAD-463B-A838-202134D8B00D}">
      <dgm:prSet/>
      <dgm:spPr/>
      <dgm:t>
        <a:bodyPr/>
        <a:lstStyle/>
        <a:p>
          <a:endParaRPr lang="de-DE"/>
        </a:p>
      </dgm:t>
    </dgm:pt>
    <dgm:pt modelId="{B9D7A883-AA91-4B2A-AFB5-96F3DEB157B3}" type="sibTrans" cxnId="{DAB09ADE-6FAD-463B-A838-202134D8B00D}">
      <dgm:prSet/>
      <dgm:spPr/>
      <dgm:t>
        <a:bodyPr/>
        <a:lstStyle/>
        <a:p>
          <a:endParaRPr lang="de-DE" sz="800"/>
        </a:p>
      </dgm:t>
    </dgm:pt>
    <dgm:pt modelId="{8A35522B-3621-4ED1-9F1F-316EFAD25DDB}">
      <dgm:prSet phldrT="[Text]" custT="1"/>
      <dgm:spPr/>
      <dgm:t>
        <a:bodyPr/>
        <a:lstStyle/>
        <a:p>
          <a:r>
            <a:rPr lang="de-DE" sz="800" dirty="0"/>
            <a:t>Digitalisierung</a:t>
          </a:r>
        </a:p>
      </dgm:t>
    </dgm:pt>
    <dgm:pt modelId="{524CC0DE-5B74-491D-BA26-F708500C8F69}" type="parTrans" cxnId="{0F99D483-42B5-47BA-B3C8-7CE736678532}">
      <dgm:prSet/>
      <dgm:spPr/>
      <dgm:t>
        <a:bodyPr/>
        <a:lstStyle/>
        <a:p>
          <a:endParaRPr lang="de-DE"/>
        </a:p>
      </dgm:t>
    </dgm:pt>
    <dgm:pt modelId="{D5454F4F-1532-424D-8D1D-92F19FCD1603}" type="sibTrans" cxnId="{0F99D483-42B5-47BA-B3C8-7CE736678532}">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de-DE" sz="800"/>
        </a:p>
      </dgm:t>
    </dgm:pt>
    <dgm:pt modelId="{DA9E9E02-87A8-45DD-A38A-CE89F4D56540}">
      <dgm:prSet phldrT="[Text]" custT="1"/>
      <dgm:spPr/>
      <dgm:t>
        <a:bodyPr/>
        <a:lstStyle/>
        <a:p>
          <a:r>
            <a:rPr lang="de-DE" sz="800"/>
            <a:t>Brandschutz und Rettungsdienst</a:t>
          </a:r>
          <a:endParaRPr lang="de-DE" sz="800" dirty="0"/>
        </a:p>
      </dgm:t>
    </dgm:pt>
    <dgm:pt modelId="{23AB9263-7DC2-4F62-A8A1-5AE81008F196}" type="parTrans" cxnId="{643BB78C-9752-459E-9B4A-14C20FE95B63}">
      <dgm:prSet/>
      <dgm:spPr/>
      <dgm:t>
        <a:bodyPr/>
        <a:lstStyle/>
        <a:p>
          <a:endParaRPr lang="de-DE"/>
        </a:p>
      </dgm:t>
    </dgm:pt>
    <dgm:pt modelId="{3DBBEBAF-067C-41C5-8653-7C06113A0F5C}" type="sibTrans" cxnId="{643BB78C-9752-459E-9B4A-14C20FE95B63}">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de-DE" sz="800"/>
        </a:p>
      </dgm:t>
    </dgm:pt>
    <dgm:pt modelId="{0DFB724D-5B3B-48F9-ABF7-646778657237}">
      <dgm:prSet phldrT="[Text]" custT="1"/>
      <dgm:spPr/>
      <dgm:t>
        <a:bodyPr/>
        <a:lstStyle/>
        <a:p>
          <a:r>
            <a:rPr lang="de-DE" sz="800"/>
            <a:t>Klimaschutz und Klimaanpassung</a:t>
          </a:r>
          <a:endParaRPr lang="de-DE" sz="800" dirty="0"/>
        </a:p>
      </dgm:t>
    </dgm:pt>
    <dgm:pt modelId="{1985D6FC-48EB-427B-B93E-2DDA6BB3847E}" type="parTrans" cxnId="{2C5C5AD4-76E6-450B-8944-ABDAD60D1023}">
      <dgm:prSet/>
      <dgm:spPr/>
      <dgm:t>
        <a:bodyPr/>
        <a:lstStyle/>
        <a:p>
          <a:endParaRPr lang="de-DE"/>
        </a:p>
      </dgm:t>
    </dgm:pt>
    <dgm:pt modelId="{0059BF52-3F4A-4BE2-BCA4-C9E94AAB60C2}" type="sibTrans" cxnId="{2C5C5AD4-76E6-450B-8944-ABDAD60D1023}">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endParaRPr lang="de-DE" sz="800"/>
        </a:p>
      </dgm:t>
    </dgm:pt>
    <dgm:pt modelId="{E81A07DA-8E14-4201-A047-6FB5F4FAF629}">
      <dgm:prSet phldrT="[Text]" custT="1"/>
      <dgm:spPr/>
      <dgm:t>
        <a:bodyPr/>
        <a:lstStyle/>
        <a:p>
          <a:r>
            <a:rPr lang="de-DE" sz="800" dirty="0"/>
            <a:t>Personalplanung und Stellen-bewertung</a:t>
          </a:r>
        </a:p>
      </dgm:t>
    </dgm:pt>
    <dgm:pt modelId="{F87036AF-0389-45E0-AA70-E6F2E17E9ECE}" type="parTrans" cxnId="{9424215D-6320-4C4B-99F6-85FA639FD775}">
      <dgm:prSet/>
      <dgm:spPr/>
      <dgm:t>
        <a:bodyPr/>
        <a:lstStyle/>
        <a:p>
          <a:endParaRPr lang="de-DE"/>
        </a:p>
      </dgm:t>
    </dgm:pt>
    <dgm:pt modelId="{0754C9F4-049B-4FBF-AE2F-40FAAA9D6BA4}" type="sibTrans" cxnId="{9424215D-6320-4C4B-99F6-85FA639FD775}">
      <dgm:prSet/>
      <dgm:spPr/>
      <dgm:t>
        <a:bodyPr/>
        <a:lstStyle/>
        <a:p>
          <a:endParaRPr lang="de-DE" sz="800"/>
        </a:p>
      </dgm:t>
    </dgm:pt>
    <dgm:pt modelId="{F4F0CD29-F7FB-49EA-B113-F9F0D4D99D30}">
      <dgm:prSet phldrT="[Text]" custT="1"/>
      <dgm:spPr/>
      <dgm:t>
        <a:bodyPr/>
        <a:lstStyle/>
        <a:p>
          <a:r>
            <a:rPr lang="de-DE" sz="800" dirty="0"/>
            <a:t>Beitrags- und Gebühren-kalkulation</a:t>
          </a:r>
        </a:p>
      </dgm:t>
    </dgm:pt>
    <dgm:pt modelId="{7CC4592A-060A-4C96-915C-6172EE985DE1}" type="parTrans" cxnId="{D0C6C4CA-157D-4407-9EC6-D946CF5930E9}">
      <dgm:prSet/>
      <dgm:spPr/>
      <dgm:t>
        <a:bodyPr/>
        <a:lstStyle/>
        <a:p>
          <a:endParaRPr lang="de-DE"/>
        </a:p>
      </dgm:t>
    </dgm:pt>
    <dgm:pt modelId="{D4322437-57AF-4312-AAB9-2E8036EB8E3D}" type="sibTrans" cxnId="{D0C6C4CA-157D-4407-9EC6-D946CF5930E9}">
      <dgm:prSet/>
      <dgm:spPr/>
      <dgm:t>
        <a:bodyPr/>
        <a:lstStyle/>
        <a:p>
          <a:endParaRPr lang="de-DE" sz="800"/>
        </a:p>
      </dgm:t>
    </dgm:pt>
    <dgm:pt modelId="{A3E7DCCD-1BED-4719-BA93-90867D156E42}">
      <dgm:prSet phldrT="[Text]" custT="1"/>
      <dgm:spPr/>
      <dgm:t>
        <a:bodyPr/>
        <a:lstStyle/>
        <a:p>
          <a:r>
            <a:rPr lang="de-DE" sz="800" dirty="0"/>
            <a:t>Ko-</a:t>
          </a:r>
          <a:r>
            <a:rPr lang="de-DE" sz="800" dirty="0" err="1"/>
            <a:t>Ground</a:t>
          </a:r>
          <a:r>
            <a:rPr lang="de-DE" sz="800" dirty="0"/>
            <a:t>, Ko-</a:t>
          </a:r>
          <a:r>
            <a:rPr lang="de-DE" sz="800" dirty="0" err="1"/>
            <a:t>Kleika</a:t>
          </a:r>
          <a:r>
            <a:rPr lang="de-DE" sz="800" dirty="0"/>
            <a:t>, Software-lösungen</a:t>
          </a:r>
        </a:p>
      </dgm:t>
    </dgm:pt>
    <dgm:pt modelId="{E6D2FF72-52CD-4E83-AF0D-0FEB06BA21A8}" type="parTrans" cxnId="{56A98EAD-93A6-4276-BD9C-9361EE8B11F9}">
      <dgm:prSet/>
      <dgm:spPr/>
      <dgm:t>
        <a:bodyPr/>
        <a:lstStyle/>
        <a:p>
          <a:endParaRPr lang="de-DE"/>
        </a:p>
      </dgm:t>
    </dgm:pt>
    <dgm:pt modelId="{5F3DE2F2-C42D-4201-B3B0-94C0D675BED4}" type="sibTrans" cxnId="{56A98EAD-93A6-4276-BD9C-9361EE8B11F9}">
      <dgm:prSet/>
      <dgm:spPr/>
      <dgm:t>
        <a:bodyPr/>
        <a:lstStyle/>
        <a:p>
          <a:endParaRPr lang="de-DE" sz="800"/>
        </a:p>
      </dgm:t>
    </dgm:pt>
    <dgm:pt modelId="{18BE185E-3F04-4844-A2E6-85F36AE48648}">
      <dgm:prSet phldrT="[Text]" custT="1"/>
      <dgm:spPr/>
      <dgm:t>
        <a:bodyPr/>
        <a:lstStyle/>
        <a:p>
          <a:r>
            <a:rPr lang="de-DE" sz="800" dirty="0"/>
            <a:t>Fahrzeug-beschaffung</a:t>
          </a:r>
        </a:p>
      </dgm:t>
    </dgm:pt>
    <dgm:pt modelId="{A8047A54-FFA7-4FA9-A4F5-4EBED5C29C7D}" type="parTrans" cxnId="{EEE8B532-F741-41C9-AD6F-CC7001B824AA}">
      <dgm:prSet/>
      <dgm:spPr/>
      <dgm:t>
        <a:bodyPr/>
        <a:lstStyle/>
        <a:p>
          <a:endParaRPr lang="de-DE"/>
        </a:p>
      </dgm:t>
    </dgm:pt>
    <dgm:pt modelId="{ADA1DD79-D5C5-4072-A068-90EDA1556CA5}" type="sibTrans" cxnId="{EEE8B532-F741-41C9-AD6F-CC7001B824AA}">
      <dgm:prSet/>
      <dgm:spPr/>
      <dgm:t>
        <a:bodyPr/>
        <a:lstStyle/>
        <a:p>
          <a:endParaRPr lang="de-DE" sz="800"/>
        </a:p>
      </dgm:t>
    </dgm:pt>
    <dgm:pt modelId="{CD04B6A1-DC10-40FC-B542-983C4DCED5E0}">
      <dgm:prSet phldrT="[Text]" phldr="1"/>
      <dgm:spPr/>
      <dgm:t>
        <a:bodyPr/>
        <a:lstStyle/>
        <a:p>
          <a:endParaRPr lang="de-DE" sz="800"/>
        </a:p>
      </dgm:t>
    </dgm:pt>
    <dgm:pt modelId="{5AAF1973-04E7-400F-BF9A-9F299C859075}" type="parTrans" cxnId="{D413440C-5C44-4F14-A298-D265C44980E5}">
      <dgm:prSet/>
      <dgm:spPr/>
      <dgm:t>
        <a:bodyPr/>
        <a:lstStyle/>
        <a:p>
          <a:endParaRPr lang="de-DE"/>
        </a:p>
      </dgm:t>
    </dgm:pt>
    <dgm:pt modelId="{0D1D3284-780A-4C91-90B0-F2C9013DE86B}" type="sibTrans" cxnId="{D413440C-5C44-4F14-A298-D265C44980E5}">
      <dgm:prSet/>
      <dgm:spPr/>
      <dgm:t>
        <a:bodyPr/>
        <a:lstStyle/>
        <a:p>
          <a:endParaRPr lang="de-DE"/>
        </a:p>
      </dgm:t>
    </dgm:pt>
    <dgm:pt modelId="{A60DDD5A-9D38-4A30-8D10-7C916A7911BC}">
      <dgm:prSet custT="1"/>
      <dgm:spPr/>
      <dgm:t>
        <a:bodyPr/>
        <a:lstStyle/>
        <a:p>
          <a:r>
            <a:rPr lang="de-DE" sz="800" dirty="0"/>
            <a:t>Arbeits- und Gesundheits-schutz</a:t>
          </a:r>
        </a:p>
      </dgm:t>
    </dgm:pt>
    <dgm:pt modelId="{FD41BE3B-C521-405A-87AA-866C2A7BEC9F}" type="parTrans" cxnId="{FDCF1E3D-8B44-4B9A-9905-705310439897}">
      <dgm:prSet/>
      <dgm:spPr/>
      <dgm:t>
        <a:bodyPr/>
        <a:lstStyle/>
        <a:p>
          <a:endParaRPr lang="de-DE"/>
        </a:p>
      </dgm:t>
    </dgm:pt>
    <dgm:pt modelId="{1E32411D-60F4-4455-883C-0850B9230775}" type="sibTrans" cxnId="{FDCF1E3D-8B44-4B9A-9905-705310439897}">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t>
        <a:bodyPr/>
        <a:lstStyle/>
        <a:p>
          <a:endParaRPr lang="de-DE" sz="800"/>
        </a:p>
      </dgm:t>
    </dgm:pt>
    <dgm:pt modelId="{AEEA7882-3BFA-416C-88AD-0AAC53C75B8C}" type="pres">
      <dgm:prSet presAssocID="{B689A064-A2B2-4EC8-A53F-BFA45796E309}" presName="Name0" presStyleCnt="0">
        <dgm:presLayoutVars>
          <dgm:chMax val="21"/>
          <dgm:chPref val="21"/>
        </dgm:presLayoutVars>
      </dgm:prSet>
      <dgm:spPr/>
      <dgm:t>
        <a:bodyPr/>
        <a:lstStyle/>
        <a:p>
          <a:endParaRPr lang="de-DE"/>
        </a:p>
      </dgm:t>
    </dgm:pt>
    <dgm:pt modelId="{9CC3F00A-C232-49ED-B064-735AC9FC0A69}" type="pres">
      <dgm:prSet presAssocID="{C9484015-01CA-4EB6-B10A-D0166D040028}" presName="text1" presStyleCnt="0"/>
      <dgm:spPr/>
    </dgm:pt>
    <dgm:pt modelId="{1E627EEE-6130-497C-AF31-6163CE959CC4}" type="pres">
      <dgm:prSet presAssocID="{C9484015-01CA-4EB6-B10A-D0166D040028}" presName="textRepeatNode" presStyleLbl="alignNode1" presStyleIdx="0" presStyleCnt="12">
        <dgm:presLayoutVars>
          <dgm:chMax val="0"/>
          <dgm:chPref val="0"/>
          <dgm:bulletEnabled val="1"/>
        </dgm:presLayoutVars>
      </dgm:prSet>
      <dgm:spPr/>
      <dgm:t>
        <a:bodyPr/>
        <a:lstStyle/>
        <a:p>
          <a:endParaRPr lang="de-DE"/>
        </a:p>
      </dgm:t>
    </dgm:pt>
    <dgm:pt modelId="{5623D89B-DAF3-4197-BAA7-AD9C70AD36D5}" type="pres">
      <dgm:prSet presAssocID="{C9484015-01CA-4EB6-B10A-D0166D040028}" presName="textaccent1" presStyleCnt="0"/>
      <dgm:spPr/>
    </dgm:pt>
    <dgm:pt modelId="{7F324B67-8C47-4099-B4EA-1B0BF848A213}" type="pres">
      <dgm:prSet presAssocID="{C9484015-01CA-4EB6-B10A-D0166D040028}" presName="accentRepeatNode" presStyleLbl="solidAlignAcc1" presStyleIdx="0" presStyleCnt="24"/>
      <dgm:spPr>
        <a:noFill/>
        <a:ln>
          <a:noFill/>
        </a:ln>
      </dgm:spPr>
    </dgm:pt>
    <dgm:pt modelId="{CF52AEE6-7130-469B-B41B-10429E54DFA9}" type="pres">
      <dgm:prSet presAssocID="{CFC39213-ABAE-4DFE-B7B4-5846A5CFA3E1}" presName="image1" presStyleCnt="0"/>
      <dgm:spPr/>
    </dgm:pt>
    <dgm:pt modelId="{89D58B7D-DD9F-4B51-B9ED-FF7657AC619F}" type="pres">
      <dgm:prSet presAssocID="{CFC39213-ABAE-4DFE-B7B4-5846A5CFA3E1}" presName="imageRepeatNode" presStyleLbl="alignAcc1" presStyleIdx="0" presStyleCnt="12"/>
      <dgm:spPr/>
      <dgm:t>
        <a:bodyPr/>
        <a:lstStyle/>
        <a:p>
          <a:endParaRPr lang="de-DE"/>
        </a:p>
      </dgm:t>
    </dgm:pt>
    <dgm:pt modelId="{2D5FF1BA-E42D-444E-A951-8D4E61E27630}" type="pres">
      <dgm:prSet presAssocID="{CFC39213-ABAE-4DFE-B7B4-5846A5CFA3E1}" presName="imageaccent1" presStyleCnt="0"/>
      <dgm:spPr/>
    </dgm:pt>
    <dgm:pt modelId="{6940356A-4891-4E8A-8A33-85AB044D7C3C}" type="pres">
      <dgm:prSet presAssocID="{CFC39213-ABAE-4DFE-B7B4-5846A5CFA3E1}" presName="accentRepeatNode" presStyleLbl="solidAlignAcc1" presStyleIdx="1" presStyleCnt="24"/>
      <dgm:spPr>
        <a:noFill/>
        <a:ln>
          <a:noFill/>
        </a:ln>
      </dgm:spPr>
    </dgm:pt>
    <dgm:pt modelId="{996141ED-2316-400F-B038-ACAB3F1907FF}" type="pres">
      <dgm:prSet presAssocID="{A404A90E-CF11-458A-A807-021A19F879D2}" presName="text2" presStyleCnt="0"/>
      <dgm:spPr/>
    </dgm:pt>
    <dgm:pt modelId="{6A1E4066-70D1-4504-99E1-B1B55C0948B2}" type="pres">
      <dgm:prSet presAssocID="{A404A90E-CF11-458A-A807-021A19F879D2}" presName="textRepeatNode" presStyleLbl="alignNode1" presStyleIdx="1" presStyleCnt="12">
        <dgm:presLayoutVars>
          <dgm:chMax val="0"/>
          <dgm:chPref val="0"/>
          <dgm:bulletEnabled val="1"/>
        </dgm:presLayoutVars>
      </dgm:prSet>
      <dgm:spPr/>
      <dgm:t>
        <a:bodyPr/>
        <a:lstStyle/>
        <a:p>
          <a:endParaRPr lang="de-DE"/>
        </a:p>
      </dgm:t>
    </dgm:pt>
    <dgm:pt modelId="{FD262F6D-3D10-4730-9916-F686EF2A00EA}" type="pres">
      <dgm:prSet presAssocID="{A404A90E-CF11-458A-A807-021A19F879D2}" presName="textaccent2" presStyleCnt="0"/>
      <dgm:spPr/>
    </dgm:pt>
    <dgm:pt modelId="{8A5B0613-49BC-44CB-B524-62AC302606F6}" type="pres">
      <dgm:prSet presAssocID="{A404A90E-CF11-458A-A807-021A19F879D2}" presName="accentRepeatNode" presStyleLbl="solidAlignAcc1" presStyleIdx="2" presStyleCnt="24"/>
      <dgm:spPr>
        <a:noFill/>
        <a:ln>
          <a:noFill/>
        </a:ln>
      </dgm:spPr>
    </dgm:pt>
    <dgm:pt modelId="{8661D519-CC9B-4948-B4E6-310E025F2743}" type="pres">
      <dgm:prSet presAssocID="{858C76AF-EAD6-4DF1-B3D4-DD10DBBAD8BD}" presName="image2" presStyleCnt="0"/>
      <dgm:spPr/>
    </dgm:pt>
    <dgm:pt modelId="{983C4C3A-E3B7-46F1-A319-804CEA60433B}" type="pres">
      <dgm:prSet presAssocID="{858C76AF-EAD6-4DF1-B3D4-DD10DBBAD8BD}" presName="imageRepeatNode" presStyleLbl="alignAcc1" presStyleIdx="1" presStyleCnt="12"/>
      <dgm:spPr/>
      <dgm:t>
        <a:bodyPr/>
        <a:lstStyle/>
        <a:p>
          <a:endParaRPr lang="de-DE"/>
        </a:p>
      </dgm:t>
    </dgm:pt>
    <dgm:pt modelId="{8C1BC5C0-0CF6-491C-8CDD-B4A0606444EE}" type="pres">
      <dgm:prSet presAssocID="{858C76AF-EAD6-4DF1-B3D4-DD10DBBAD8BD}" presName="imageaccent2" presStyleCnt="0"/>
      <dgm:spPr/>
    </dgm:pt>
    <dgm:pt modelId="{DE89E1D0-79FA-4C47-B1DC-B61DF2C16633}" type="pres">
      <dgm:prSet presAssocID="{858C76AF-EAD6-4DF1-B3D4-DD10DBBAD8BD}" presName="accentRepeatNode" presStyleLbl="solidAlignAcc1" presStyleIdx="3" presStyleCnt="24"/>
      <dgm:spPr>
        <a:noFill/>
        <a:ln>
          <a:noFill/>
        </a:ln>
      </dgm:spPr>
    </dgm:pt>
    <dgm:pt modelId="{0374FEFD-3661-41E6-A7B3-B7BFB26B1160}" type="pres">
      <dgm:prSet presAssocID="{0386B05F-3DD6-4C0C-B552-AB3B1395518D}" presName="text3" presStyleCnt="0"/>
      <dgm:spPr/>
    </dgm:pt>
    <dgm:pt modelId="{0931DA77-6E28-4943-A391-1D36D06571F9}" type="pres">
      <dgm:prSet presAssocID="{0386B05F-3DD6-4C0C-B552-AB3B1395518D}" presName="textRepeatNode" presStyleLbl="alignNode1" presStyleIdx="2" presStyleCnt="12">
        <dgm:presLayoutVars>
          <dgm:chMax val="0"/>
          <dgm:chPref val="0"/>
          <dgm:bulletEnabled val="1"/>
        </dgm:presLayoutVars>
      </dgm:prSet>
      <dgm:spPr/>
      <dgm:t>
        <a:bodyPr/>
        <a:lstStyle/>
        <a:p>
          <a:endParaRPr lang="de-DE"/>
        </a:p>
      </dgm:t>
    </dgm:pt>
    <dgm:pt modelId="{1210B04F-8C10-49CD-8611-46AFCC3DD9BB}" type="pres">
      <dgm:prSet presAssocID="{0386B05F-3DD6-4C0C-B552-AB3B1395518D}" presName="textaccent3" presStyleCnt="0"/>
      <dgm:spPr/>
    </dgm:pt>
    <dgm:pt modelId="{0BE5538A-E6E1-4494-A515-F93E592374A5}" type="pres">
      <dgm:prSet presAssocID="{0386B05F-3DD6-4C0C-B552-AB3B1395518D}" presName="accentRepeatNode" presStyleLbl="solidAlignAcc1" presStyleIdx="4" presStyleCnt="24"/>
      <dgm:spPr>
        <a:noFill/>
        <a:ln>
          <a:noFill/>
        </a:ln>
      </dgm:spPr>
    </dgm:pt>
    <dgm:pt modelId="{03859E04-2647-4D13-B7B5-98BD8FFB866F}" type="pres">
      <dgm:prSet presAssocID="{E5866947-0A4B-4A68-9441-92149348AFDF}" presName="image3" presStyleCnt="0"/>
      <dgm:spPr/>
    </dgm:pt>
    <dgm:pt modelId="{E74DBF14-6D2A-4747-8D6F-D3C867716BCA}" type="pres">
      <dgm:prSet presAssocID="{E5866947-0A4B-4A68-9441-92149348AFDF}" presName="imageRepeatNode" presStyleLbl="alignAcc1" presStyleIdx="2" presStyleCnt="12"/>
      <dgm:spPr/>
      <dgm:t>
        <a:bodyPr/>
        <a:lstStyle/>
        <a:p>
          <a:endParaRPr lang="de-DE"/>
        </a:p>
      </dgm:t>
    </dgm:pt>
    <dgm:pt modelId="{B60671B9-9DE5-4BDB-9E26-CB583EF74AD3}" type="pres">
      <dgm:prSet presAssocID="{E5866947-0A4B-4A68-9441-92149348AFDF}" presName="imageaccent3" presStyleCnt="0"/>
      <dgm:spPr/>
    </dgm:pt>
    <dgm:pt modelId="{B21D1DD3-4962-492C-BE58-9B823A79A9A2}" type="pres">
      <dgm:prSet presAssocID="{E5866947-0A4B-4A68-9441-92149348AFDF}" presName="accentRepeatNode" presStyleLbl="solidAlignAcc1" presStyleIdx="5" presStyleCnt="24"/>
      <dgm:spPr>
        <a:noFill/>
        <a:ln>
          <a:noFill/>
        </a:ln>
      </dgm:spPr>
    </dgm:pt>
    <dgm:pt modelId="{AE213B43-ACB1-49C5-AB82-629B525E02CA}" type="pres">
      <dgm:prSet presAssocID="{45CFC46A-AA0F-40B0-BC62-99448AEF22C1}" presName="text4" presStyleCnt="0"/>
      <dgm:spPr/>
    </dgm:pt>
    <dgm:pt modelId="{5F7A6921-0EA5-49F6-801D-F318509B6B87}" type="pres">
      <dgm:prSet presAssocID="{45CFC46A-AA0F-40B0-BC62-99448AEF22C1}" presName="textRepeatNode" presStyleLbl="alignNode1" presStyleIdx="3" presStyleCnt="12">
        <dgm:presLayoutVars>
          <dgm:chMax val="0"/>
          <dgm:chPref val="0"/>
          <dgm:bulletEnabled val="1"/>
        </dgm:presLayoutVars>
      </dgm:prSet>
      <dgm:spPr/>
      <dgm:t>
        <a:bodyPr/>
        <a:lstStyle/>
        <a:p>
          <a:endParaRPr lang="de-DE"/>
        </a:p>
      </dgm:t>
    </dgm:pt>
    <dgm:pt modelId="{B9B7E338-1132-4B46-B81E-A46A6BF9B844}" type="pres">
      <dgm:prSet presAssocID="{45CFC46A-AA0F-40B0-BC62-99448AEF22C1}" presName="textaccent4" presStyleCnt="0"/>
      <dgm:spPr/>
    </dgm:pt>
    <dgm:pt modelId="{F7ED17EE-1155-4B88-A764-CC54261AA9F0}" type="pres">
      <dgm:prSet presAssocID="{45CFC46A-AA0F-40B0-BC62-99448AEF22C1}" presName="accentRepeatNode" presStyleLbl="solidAlignAcc1" presStyleIdx="6" presStyleCnt="24"/>
      <dgm:spPr>
        <a:solidFill>
          <a:srgbClr val="336C96"/>
        </a:solidFill>
        <a:ln>
          <a:solidFill>
            <a:srgbClr val="336C96"/>
          </a:solidFill>
        </a:ln>
      </dgm:spPr>
    </dgm:pt>
    <dgm:pt modelId="{1448B5D2-F3AC-475E-BAF8-A2F119E10A84}" type="pres">
      <dgm:prSet presAssocID="{B9D7A883-AA91-4B2A-AFB5-96F3DEB157B3}" presName="image4" presStyleCnt="0"/>
      <dgm:spPr/>
    </dgm:pt>
    <dgm:pt modelId="{932E4518-AF0E-4966-BBB0-236BFD083826}" type="pres">
      <dgm:prSet presAssocID="{B9D7A883-AA91-4B2A-AFB5-96F3DEB157B3}" presName="imageRepeatNode" presStyleLbl="alignAcc1" presStyleIdx="3" presStyleCnt="12"/>
      <dgm:spPr/>
      <dgm:t>
        <a:bodyPr/>
        <a:lstStyle/>
        <a:p>
          <a:endParaRPr lang="de-DE"/>
        </a:p>
      </dgm:t>
    </dgm:pt>
    <dgm:pt modelId="{1B264F14-4582-47BB-A4D3-A7564FD31996}" type="pres">
      <dgm:prSet presAssocID="{B9D7A883-AA91-4B2A-AFB5-96F3DEB157B3}" presName="imageaccent4" presStyleCnt="0"/>
      <dgm:spPr/>
    </dgm:pt>
    <dgm:pt modelId="{55FF1842-493E-4609-B5C0-9DE2E1FC1A64}" type="pres">
      <dgm:prSet presAssocID="{B9D7A883-AA91-4B2A-AFB5-96F3DEB157B3}" presName="accentRepeatNode" presStyleLbl="solidAlignAcc1" presStyleIdx="7" presStyleCnt="24"/>
      <dgm:spPr>
        <a:noFill/>
        <a:ln>
          <a:noFill/>
        </a:ln>
      </dgm:spPr>
    </dgm:pt>
    <dgm:pt modelId="{99927C84-30D6-434A-88B7-E6B406D1579A}" type="pres">
      <dgm:prSet presAssocID="{8A35522B-3621-4ED1-9F1F-316EFAD25DDB}" presName="text5" presStyleCnt="0"/>
      <dgm:spPr/>
    </dgm:pt>
    <dgm:pt modelId="{1E1B64C2-3A3E-45EB-96A8-C92451E77180}" type="pres">
      <dgm:prSet presAssocID="{8A35522B-3621-4ED1-9F1F-316EFAD25DDB}" presName="textRepeatNode" presStyleLbl="alignNode1" presStyleIdx="4" presStyleCnt="12">
        <dgm:presLayoutVars>
          <dgm:chMax val="0"/>
          <dgm:chPref val="0"/>
          <dgm:bulletEnabled val="1"/>
        </dgm:presLayoutVars>
      </dgm:prSet>
      <dgm:spPr/>
      <dgm:t>
        <a:bodyPr/>
        <a:lstStyle/>
        <a:p>
          <a:endParaRPr lang="de-DE"/>
        </a:p>
      </dgm:t>
    </dgm:pt>
    <dgm:pt modelId="{EA88B7B9-C3A1-4B1D-B83B-FF7D5C93BF64}" type="pres">
      <dgm:prSet presAssocID="{8A35522B-3621-4ED1-9F1F-316EFAD25DDB}" presName="textaccent5" presStyleCnt="0"/>
      <dgm:spPr/>
    </dgm:pt>
    <dgm:pt modelId="{96A3F0C5-033E-4DEF-9991-3A896F26B6A1}" type="pres">
      <dgm:prSet presAssocID="{8A35522B-3621-4ED1-9F1F-316EFAD25DDB}" presName="accentRepeatNode" presStyleLbl="solidAlignAcc1" presStyleIdx="8" presStyleCnt="24"/>
      <dgm:spPr>
        <a:noFill/>
        <a:ln>
          <a:noFill/>
        </a:ln>
      </dgm:spPr>
    </dgm:pt>
    <dgm:pt modelId="{3A97D4EB-CB66-4D20-BCFD-5DA2C6E7B28F}" type="pres">
      <dgm:prSet presAssocID="{D5454F4F-1532-424D-8D1D-92F19FCD1603}" presName="image5" presStyleCnt="0"/>
      <dgm:spPr/>
    </dgm:pt>
    <dgm:pt modelId="{50435863-152E-4DC7-B504-B055FE89B964}" type="pres">
      <dgm:prSet presAssocID="{D5454F4F-1532-424D-8D1D-92F19FCD1603}" presName="imageRepeatNode" presStyleLbl="alignAcc1" presStyleIdx="4" presStyleCnt="12"/>
      <dgm:spPr/>
      <dgm:t>
        <a:bodyPr/>
        <a:lstStyle/>
        <a:p>
          <a:endParaRPr lang="de-DE"/>
        </a:p>
      </dgm:t>
    </dgm:pt>
    <dgm:pt modelId="{16DB4C9F-7B6F-4152-9B20-AA3C45DABA3A}" type="pres">
      <dgm:prSet presAssocID="{D5454F4F-1532-424D-8D1D-92F19FCD1603}" presName="imageaccent5" presStyleCnt="0"/>
      <dgm:spPr/>
    </dgm:pt>
    <dgm:pt modelId="{DBE50E7D-384C-4BC8-AA85-FCC21CA1CC79}" type="pres">
      <dgm:prSet presAssocID="{D5454F4F-1532-424D-8D1D-92F19FCD1603}" presName="accentRepeatNode" presStyleLbl="solidAlignAcc1" presStyleIdx="9" presStyleCnt="24"/>
      <dgm:spPr>
        <a:noFill/>
        <a:ln>
          <a:noFill/>
        </a:ln>
      </dgm:spPr>
    </dgm:pt>
    <dgm:pt modelId="{D0E806F8-9EF2-4AC0-AD0D-A1A581D427BD}" type="pres">
      <dgm:prSet presAssocID="{A60DDD5A-9D38-4A30-8D10-7C916A7911BC}" presName="text6" presStyleCnt="0"/>
      <dgm:spPr/>
    </dgm:pt>
    <dgm:pt modelId="{3F795D14-D595-4753-9A10-83F0D4E187CF}" type="pres">
      <dgm:prSet presAssocID="{A60DDD5A-9D38-4A30-8D10-7C916A7911BC}" presName="textRepeatNode" presStyleLbl="alignNode1" presStyleIdx="5" presStyleCnt="12">
        <dgm:presLayoutVars>
          <dgm:chMax val="0"/>
          <dgm:chPref val="0"/>
          <dgm:bulletEnabled val="1"/>
        </dgm:presLayoutVars>
      </dgm:prSet>
      <dgm:spPr/>
      <dgm:t>
        <a:bodyPr/>
        <a:lstStyle/>
        <a:p>
          <a:endParaRPr lang="de-DE"/>
        </a:p>
      </dgm:t>
    </dgm:pt>
    <dgm:pt modelId="{3E34BC88-1E53-42C1-AE28-934F4EBC6849}" type="pres">
      <dgm:prSet presAssocID="{A60DDD5A-9D38-4A30-8D10-7C916A7911BC}" presName="textaccent6" presStyleCnt="0"/>
      <dgm:spPr/>
    </dgm:pt>
    <dgm:pt modelId="{6F4A4DB6-BD65-4943-951B-D1E8B6A7D12E}" type="pres">
      <dgm:prSet presAssocID="{A60DDD5A-9D38-4A30-8D10-7C916A7911BC}" presName="accentRepeatNode" presStyleLbl="solidAlignAcc1" presStyleIdx="10" presStyleCnt="24"/>
      <dgm:spPr>
        <a:noFill/>
        <a:ln>
          <a:noFill/>
        </a:ln>
      </dgm:spPr>
    </dgm:pt>
    <dgm:pt modelId="{696730CB-C3AA-49DB-8B98-A473E3182C1F}" type="pres">
      <dgm:prSet presAssocID="{1E32411D-60F4-4455-883C-0850B9230775}" presName="image6" presStyleCnt="0"/>
      <dgm:spPr/>
    </dgm:pt>
    <dgm:pt modelId="{0C3D01E4-1571-4FCF-AC6D-D6233FDE5D2E}" type="pres">
      <dgm:prSet presAssocID="{1E32411D-60F4-4455-883C-0850B9230775}" presName="imageRepeatNode" presStyleLbl="alignAcc1" presStyleIdx="5" presStyleCnt="12"/>
      <dgm:spPr/>
      <dgm:t>
        <a:bodyPr/>
        <a:lstStyle/>
        <a:p>
          <a:endParaRPr lang="de-DE"/>
        </a:p>
      </dgm:t>
    </dgm:pt>
    <dgm:pt modelId="{D2109FC6-E83A-4661-84B5-87A88492A7B2}" type="pres">
      <dgm:prSet presAssocID="{1E32411D-60F4-4455-883C-0850B9230775}" presName="imageaccent6" presStyleCnt="0"/>
      <dgm:spPr/>
    </dgm:pt>
    <dgm:pt modelId="{E01C1FEC-128E-49E2-A650-BB91BC2F262A}" type="pres">
      <dgm:prSet presAssocID="{1E32411D-60F4-4455-883C-0850B9230775}" presName="accentRepeatNode" presStyleLbl="solidAlignAcc1" presStyleIdx="11" presStyleCnt="24"/>
      <dgm:spPr>
        <a:noFill/>
        <a:ln>
          <a:noFill/>
        </a:ln>
      </dgm:spPr>
    </dgm:pt>
    <dgm:pt modelId="{F5C73CB1-0411-436B-9D13-8BC57D8B61AB}" type="pres">
      <dgm:prSet presAssocID="{DA9E9E02-87A8-45DD-A38A-CE89F4D56540}" presName="text7" presStyleCnt="0"/>
      <dgm:spPr/>
    </dgm:pt>
    <dgm:pt modelId="{1B932882-55B4-467D-BFD7-26405CF867BF}" type="pres">
      <dgm:prSet presAssocID="{DA9E9E02-87A8-45DD-A38A-CE89F4D56540}" presName="textRepeatNode" presStyleLbl="alignNode1" presStyleIdx="6" presStyleCnt="12">
        <dgm:presLayoutVars>
          <dgm:chMax val="0"/>
          <dgm:chPref val="0"/>
          <dgm:bulletEnabled val="1"/>
        </dgm:presLayoutVars>
      </dgm:prSet>
      <dgm:spPr/>
      <dgm:t>
        <a:bodyPr/>
        <a:lstStyle/>
        <a:p>
          <a:endParaRPr lang="de-DE"/>
        </a:p>
      </dgm:t>
    </dgm:pt>
    <dgm:pt modelId="{8ED034E9-DDD8-43EF-A775-D42F0D955DAA}" type="pres">
      <dgm:prSet presAssocID="{DA9E9E02-87A8-45DD-A38A-CE89F4D56540}" presName="textaccent7" presStyleCnt="0"/>
      <dgm:spPr/>
    </dgm:pt>
    <dgm:pt modelId="{CF755445-65C9-4AF6-89D6-6E499B3307A1}" type="pres">
      <dgm:prSet presAssocID="{DA9E9E02-87A8-45DD-A38A-CE89F4D56540}" presName="accentRepeatNode" presStyleLbl="solidAlignAcc1" presStyleIdx="12" presStyleCnt="24"/>
      <dgm:spPr>
        <a:noFill/>
        <a:ln>
          <a:noFill/>
        </a:ln>
      </dgm:spPr>
    </dgm:pt>
    <dgm:pt modelId="{3E187809-0F7F-47F3-98CB-2FDB69BA6724}" type="pres">
      <dgm:prSet presAssocID="{3DBBEBAF-067C-41C5-8653-7C06113A0F5C}" presName="image7" presStyleCnt="0"/>
      <dgm:spPr/>
    </dgm:pt>
    <dgm:pt modelId="{D9147B7F-AD36-4D60-A516-FF936049B5CC}" type="pres">
      <dgm:prSet presAssocID="{3DBBEBAF-067C-41C5-8653-7C06113A0F5C}" presName="imageRepeatNode" presStyleLbl="alignAcc1" presStyleIdx="6" presStyleCnt="12"/>
      <dgm:spPr/>
      <dgm:t>
        <a:bodyPr/>
        <a:lstStyle/>
        <a:p>
          <a:endParaRPr lang="de-DE"/>
        </a:p>
      </dgm:t>
    </dgm:pt>
    <dgm:pt modelId="{FF56461B-DEE6-4F4E-9A0B-CF74F366297D}" type="pres">
      <dgm:prSet presAssocID="{3DBBEBAF-067C-41C5-8653-7C06113A0F5C}" presName="imageaccent7" presStyleCnt="0"/>
      <dgm:spPr/>
    </dgm:pt>
    <dgm:pt modelId="{A1B95E4E-41AA-4E71-B28C-7A40374A5F6E}" type="pres">
      <dgm:prSet presAssocID="{3DBBEBAF-067C-41C5-8653-7C06113A0F5C}" presName="accentRepeatNode" presStyleLbl="solidAlignAcc1" presStyleIdx="13" presStyleCnt="24"/>
      <dgm:spPr>
        <a:noFill/>
        <a:ln>
          <a:noFill/>
        </a:ln>
      </dgm:spPr>
    </dgm:pt>
    <dgm:pt modelId="{5DE3DBAD-BE5F-4741-BB51-D8F598C52D5A}" type="pres">
      <dgm:prSet presAssocID="{0DFB724D-5B3B-48F9-ABF7-646778657237}" presName="text8" presStyleCnt="0"/>
      <dgm:spPr/>
    </dgm:pt>
    <dgm:pt modelId="{C08A7306-B2B4-4692-9B69-80AE600850FD}" type="pres">
      <dgm:prSet presAssocID="{0DFB724D-5B3B-48F9-ABF7-646778657237}" presName="textRepeatNode" presStyleLbl="alignNode1" presStyleIdx="7" presStyleCnt="12">
        <dgm:presLayoutVars>
          <dgm:chMax val="0"/>
          <dgm:chPref val="0"/>
          <dgm:bulletEnabled val="1"/>
        </dgm:presLayoutVars>
      </dgm:prSet>
      <dgm:spPr/>
      <dgm:t>
        <a:bodyPr/>
        <a:lstStyle/>
        <a:p>
          <a:endParaRPr lang="de-DE"/>
        </a:p>
      </dgm:t>
    </dgm:pt>
    <dgm:pt modelId="{13082EF4-B20F-4FA9-931B-06EB0CA8B65E}" type="pres">
      <dgm:prSet presAssocID="{0DFB724D-5B3B-48F9-ABF7-646778657237}" presName="textaccent8" presStyleCnt="0"/>
      <dgm:spPr/>
    </dgm:pt>
    <dgm:pt modelId="{75BCFDBA-9D1C-493A-8608-D0BF0DFA9A07}" type="pres">
      <dgm:prSet presAssocID="{0DFB724D-5B3B-48F9-ABF7-646778657237}" presName="accentRepeatNode" presStyleLbl="solidAlignAcc1" presStyleIdx="14" presStyleCnt="24"/>
      <dgm:spPr>
        <a:noFill/>
        <a:ln>
          <a:noFill/>
        </a:ln>
      </dgm:spPr>
    </dgm:pt>
    <dgm:pt modelId="{18A29417-ABE1-4D7D-A1DC-72BA2E7A8459}" type="pres">
      <dgm:prSet presAssocID="{0059BF52-3F4A-4BE2-BCA4-C9E94AAB60C2}" presName="image8" presStyleCnt="0"/>
      <dgm:spPr/>
    </dgm:pt>
    <dgm:pt modelId="{46B2EB9E-8BF7-49E7-BBD9-068DBC62507C}" type="pres">
      <dgm:prSet presAssocID="{0059BF52-3F4A-4BE2-BCA4-C9E94AAB60C2}" presName="imageRepeatNode" presStyleLbl="alignAcc1" presStyleIdx="7" presStyleCnt="12"/>
      <dgm:spPr/>
      <dgm:t>
        <a:bodyPr/>
        <a:lstStyle/>
        <a:p>
          <a:endParaRPr lang="de-DE"/>
        </a:p>
      </dgm:t>
    </dgm:pt>
    <dgm:pt modelId="{AFFDD160-0506-4562-ADA2-128D40183BC2}" type="pres">
      <dgm:prSet presAssocID="{0059BF52-3F4A-4BE2-BCA4-C9E94AAB60C2}" presName="imageaccent8" presStyleCnt="0"/>
      <dgm:spPr/>
    </dgm:pt>
    <dgm:pt modelId="{6C413F18-F4BA-4578-862B-B097D49330DC}" type="pres">
      <dgm:prSet presAssocID="{0059BF52-3F4A-4BE2-BCA4-C9E94AAB60C2}" presName="accentRepeatNode" presStyleLbl="solidAlignAcc1" presStyleIdx="15" presStyleCnt="24"/>
      <dgm:spPr>
        <a:noFill/>
        <a:ln>
          <a:noFill/>
        </a:ln>
      </dgm:spPr>
    </dgm:pt>
    <dgm:pt modelId="{57FE9793-006D-425D-96E7-A90FD35D910E}" type="pres">
      <dgm:prSet presAssocID="{E81A07DA-8E14-4201-A047-6FB5F4FAF629}" presName="text9" presStyleCnt="0"/>
      <dgm:spPr/>
    </dgm:pt>
    <dgm:pt modelId="{37938181-2EF1-4E46-B5A6-AFC7D801ECCB}" type="pres">
      <dgm:prSet presAssocID="{E81A07DA-8E14-4201-A047-6FB5F4FAF629}" presName="textRepeatNode" presStyleLbl="alignNode1" presStyleIdx="8" presStyleCnt="12">
        <dgm:presLayoutVars>
          <dgm:chMax val="0"/>
          <dgm:chPref val="0"/>
          <dgm:bulletEnabled val="1"/>
        </dgm:presLayoutVars>
      </dgm:prSet>
      <dgm:spPr/>
      <dgm:t>
        <a:bodyPr/>
        <a:lstStyle/>
        <a:p>
          <a:endParaRPr lang="de-DE"/>
        </a:p>
      </dgm:t>
    </dgm:pt>
    <dgm:pt modelId="{838809E4-D162-4FD5-9BE4-C0773DD9529F}" type="pres">
      <dgm:prSet presAssocID="{E81A07DA-8E14-4201-A047-6FB5F4FAF629}" presName="textaccent9" presStyleCnt="0"/>
      <dgm:spPr/>
    </dgm:pt>
    <dgm:pt modelId="{A5709B5C-E154-4C90-8F15-9DB98C0E6423}" type="pres">
      <dgm:prSet presAssocID="{E81A07DA-8E14-4201-A047-6FB5F4FAF629}" presName="accentRepeatNode" presStyleLbl="solidAlignAcc1" presStyleIdx="16" presStyleCnt="24"/>
      <dgm:spPr>
        <a:noFill/>
        <a:ln>
          <a:noFill/>
        </a:ln>
      </dgm:spPr>
    </dgm:pt>
    <dgm:pt modelId="{DADAB674-FC93-4689-B966-684166E7AB04}" type="pres">
      <dgm:prSet presAssocID="{0754C9F4-049B-4FBF-AE2F-40FAAA9D6BA4}" presName="image9" presStyleCnt="0"/>
      <dgm:spPr/>
    </dgm:pt>
    <dgm:pt modelId="{CC27801D-16A0-4869-B59D-B1C74FCD4C16}" type="pres">
      <dgm:prSet presAssocID="{0754C9F4-049B-4FBF-AE2F-40FAAA9D6BA4}" presName="imageRepeatNode" presStyleLbl="alignAcc1" presStyleIdx="8" presStyleCnt="12"/>
      <dgm:spPr/>
      <dgm:t>
        <a:bodyPr/>
        <a:lstStyle/>
        <a:p>
          <a:endParaRPr lang="de-DE"/>
        </a:p>
      </dgm:t>
    </dgm:pt>
    <dgm:pt modelId="{887DBDFB-44F3-47D9-9DE5-D7912004373D}" type="pres">
      <dgm:prSet presAssocID="{0754C9F4-049B-4FBF-AE2F-40FAAA9D6BA4}" presName="imageaccent9" presStyleCnt="0"/>
      <dgm:spPr/>
    </dgm:pt>
    <dgm:pt modelId="{8946A992-D4CB-44CF-BB22-E68BED7C5542}" type="pres">
      <dgm:prSet presAssocID="{0754C9F4-049B-4FBF-AE2F-40FAAA9D6BA4}" presName="accentRepeatNode" presStyleLbl="solidAlignAcc1" presStyleIdx="17" presStyleCnt="24"/>
      <dgm:spPr>
        <a:noFill/>
        <a:ln>
          <a:noFill/>
        </a:ln>
      </dgm:spPr>
    </dgm:pt>
    <dgm:pt modelId="{E20313C5-1FA2-4900-9A22-3528EE7E2AE2}" type="pres">
      <dgm:prSet presAssocID="{F4F0CD29-F7FB-49EA-B113-F9F0D4D99D30}" presName="text10" presStyleCnt="0"/>
      <dgm:spPr/>
    </dgm:pt>
    <dgm:pt modelId="{132D96DE-0D45-48B6-906A-510D55057DF4}" type="pres">
      <dgm:prSet presAssocID="{F4F0CD29-F7FB-49EA-B113-F9F0D4D99D30}" presName="textRepeatNode" presStyleLbl="alignNode1" presStyleIdx="9" presStyleCnt="12">
        <dgm:presLayoutVars>
          <dgm:chMax val="0"/>
          <dgm:chPref val="0"/>
          <dgm:bulletEnabled val="1"/>
        </dgm:presLayoutVars>
      </dgm:prSet>
      <dgm:spPr/>
      <dgm:t>
        <a:bodyPr/>
        <a:lstStyle/>
        <a:p>
          <a:endParaRPr lang="de-DE"/>
        </a:p>
      </dgm:t>
    </dgm:pt>
    <dgm:pt modelId="{3553A324-5147-40FB-9D9E-B41C4F5EF630}" type="pres">
      <dgm:prSet presAssocID="{F4F0CD29-F7FB-49EA-B113-F9F0D4D99D30}" presName="textaccent10" presStyleCnt="0"/>
      <dgm:spPr/>
    </dgm:pt>
    <dgm:pt modelId="{7BB277EE-B72C-48A1-942D-BC5192AA95F8}" type="pres">
      <dgm:prSet presAssocID="{F4F0CD29-F7FB-49EA-B113-F9F0D4D99D30}" presName="accentRepeatNode" presStyleLbl="solidAlignAcc1" presStyleIdx="18" presStyleCnt="24"/>
      <dgm:spPr>
        <a:noFill/>
        <a:ln>
          <a:noFill/>
        </a:ln>
      </dgm:spPr>
    </dgm:pt>
    <dgm:pt modelId="{46617FA0-2ECD-4579-B1DE-B11CD2BD76B3}" type="pres">
      <dgm:prSet presAssocID="{D4322437-57AF-4312-AAB9-2E8036EB8E3D}" presName="image10" presStyleCnt="0"/>
      <dgm:spPr/>
    </dgm:pt>
    <dgm:pt modelId="{17F02840-7BDD-4198-92A3-DD73ACBC040E}" type="pres">
      <dgm:prSet presAssocID="{D4322437-57AF-4312-AAB9-2E8036EB8E3D}" presName="imageRepeatNode" presStyleLbl="alignAcc1" presStyleIdx="9" presStyleCnt="12"/>
      <dgm:spPr/>
      <dgm:t>
        <a:bodyPr/>
        <a:lstStyle/>
        <a:p>
          <a:endParaRPr lang="de-DE"/>
        </a:p>
      </dgm:t>
    </dgm:pt>
    <dgm:pt modelId="{0CDE825A-FA1D-493F-8DAB-F079BFE18D24}" type="pres">
      <dgm:prSet presAssocID="{D4322437-57AF-4312-AAB9-2E8036EB8E3D}" presName="imageaccent10" presStyleCnt="0"/>
      <dgm:spPr/>
    </dgm:pt>
    <dgm:pt modelId="{E957F7A6-2D85-4EB3-8068-6330856C5C4C}" type="pres">
      <dgm:prSet presAssocID="{D4322437-57AF-4312-AAB9-2E8036EB8E3D}" presName="accentRepeatNode" presStyleLbl="solidAlignAcc1" presStyleIdx="19" presStyleCnt="24"/>
      <dgm:spPr>
        <a:noFill/>
        <a:ln>
          <a:noFill/>
        </a:ln>
      </dgm:spPr>
    </dgm:pt>
    <dgm:pt modelId="{44FA0DF5-0A59-4A2C-AB89-6992566CBB73}" type="pres">
      <dgm:prSet presAssocID="{A3E7DCCD-1BED-4719-BA93-90867D156E42}" presName="text11" presStyleCnt="0"/>
      <dgm:spPr/>
    </dgm:pt>
    <dgm:pt modelId="{0ED326AC-197C-4D1C-9AFC-C3BC0C86C395}" type="pres">
      <dgm:prSet presAssocID="{A3E7DCCD-1BED-4719-BA93-90867D156E42}" presName="textRepeatNode" presStyleLbl="alignNode1" presStyleIdx="10" presStyleCnt="12">
        <dgm:presLayoutVars>
          <dgm:chMax val="0"/>
          <dgm:chPref val="0"/>
          <dgm:bulletEnabled val="1"/>
        </dgm:presLayoutVars>
      </dgm:prSet>
      <dgm:spPr/>
      <dgm:t>
        <a:bodyPr/>
        <a:lstStyle/>
        <a:p>
          <a:endParaRPr lang="de-DE"/>
        </a:p>
      </dgm:t>
    </dgm:pt>
    <dgm:pt modelId="{B0AFB844-8365-4739-BB36-E599A403D952}" type="pres">
      <dgm:prSet presAssocID="{A3E7DCCD-1BED-4719-BA93-90867D156E42}" presName="textaccent11" presStyleCnt="0"/>
      <dgm:spPr/>
    </dgm:pt>
    <dgm:pt modelId="{BEB7EC21-27CB-453A-8AA2-D1276BA1D85C}" type="pres">
      <dgm:prSet presAssocID="{A3E7DCCD-1BED-4719-BA93-90867D156E42}" presName="accentRepeatNode" presStyleLbl="solidAlignAcc1" presStyleIdx="20" presStyleCnt="24"/>
      <dgm:spPr>
        <a:noFill/>
        <a:ln>
          <a:noFill/>
        </a:ln>
      </dgm:spPr>
    </dgm:pt>
    <dgm:pt modelId="{A950C6D2-A9D5-4D04-BF5B-84CB54ACA986}" type="pres">
      <dgm:prSet presAssocID="{5F3DE2F2-C42D-4201-B3B0-94C0D675BED4}" presName="image11" presStyleCnt="0"/>
      <dgm:spPr/>
    </dgm:pt>
    <dgm:pt modelId="{30937B61-2CB6-4A1D-B720-D9D8C7F0E627}" type="pres">
      <dgm:prSet presAssocID="{5F3DE2F2-C42D-4201-B3B0-94C0D675BED4}" presName="imageRepeatNode" presStyleLbl="alignAcc1" presStyleIdx="10" presStyleCnt="12"/>
      <dgm:spPr/>
      <dgm:t>
        <a:bodyPr/>
        <a:lstStyle/>
        <a:p>
          <a:endParaRPr lang="de-DE"/>
        </a:p>
      </dgm:t>
    </dgm:pt>
    <dgm:pt modelId="{835FEC08-5839-4C58-879B-23C65C534924}" type="pres">
      <dgm:prSet presAssocID="{5F3DE2F2-C42D-4201-B3B0-94C0D675BED4}" presName="imageaccent11" presStyleCnt="0"/>
      <dgm:spPr/>
    </dgm:pt>
    <dgm:pt modelId="{A5AEE8EC-BD2C-448B-85D7-81F5C2701EB6}" type="pres">
      <dgm:prSet presAssocID="{5F3DE2F2-C42D-4201-B3B0-94C0D675BED4}" presName="accentRepeatNode" presStyleLbl="solidAlignAcc1" presStyleIdx="21" presStyleCnt="24"/>
      <dgm:spPr>
        <a:noFill/>
        <a:ln>
          <a:noFill/>
        </a:ln>
      </dgm:spPr>
    </dgm:pt>
    <dgm:pt modelId="{12912E21-0960-436D-AF08-3A6A9D7FA0D7}" type="pres">
      <dgm:prSet presAssocID="{18BE185E-3F04-4844-A2E6-85F36AE48648}" presName="text12" presStyleCnt="0"/>
      <dgm:spPr/>
    </dgm:pt>
    <dgm:pt modelId="{5E3132B6-50C0-42EF-A5BB-B60DF989D1B5}" type="pres">
      <dgm:prSet presAssocID="{18BE185E-3F04-4844-A2E6-85F36AE48648}" presName="textRepeatNode" presStyleLbl="alignNode1" presStyleIdx="11" presStyleCnt="12">
        <dgm:presLayoutVars>
          <dgm:chMax val="0"/>
          <dgm:chPref val="0"/>
          <dgm:bulletEnabled val="1"/>
        </dgm:presLayoutVars>
      </dgm:prSet>
      <dgm:spPr/>
      <dgm:t>
        <a:bodyPr/>
        <a:lstStyle/>
        <a:p>
          <a:endParaRPr lang="de-DE"/>
        </a:p>
      </dgm:t>
    </dgm:pt>
    <dgm:pt modelId="{A4AD8A55-7C3A-4131-8D78-43E9FD021EE8}" type="pres">
      <dgm:prSet presAssocID="{18BE185E-3F04-4844-A2E6-85F36AE48648}" presName="textaccent12" presStyleCnt="0"/>
      <dgm:spPr/>
    </dgm:pt>
    <dgm:pt modelId="{805A07BA-A3D7-4B02-8AF1-78FB376B0EB2}" type="pres">
      <dgm:prSet presAssocID="{18BE185E-3F04-4844-A2E6-85F36AE48648}" presName="accentRepeatNode" presStyleLbl="solidAlignAcc1" presStyleIdx="22" presStyleCnt="24"/>
      <dgm:spPr>
        <a:noFill/>
        <a:ln>
          <a:noFill/>
        </a:ln>
      </dgm:spPr>
    </dgm:pt>
    <dgm:pt modelId="{E622BB0B-175A-4517-9C85-630A6157946C}" type="pres">
      <dgm:prSet presAssocID="{ADA1DD79-D5C5-4072-A068-90EDA1556CA5}" presName="image12" presStyleCnt="0"/>
      <dgm:spPr/>
    </dgm:pt>
    <dgm:pt modelId="{054F36D7-C1C8-469C-B79E-64406903C626}" type="pres">
      <dgm:prSet presAssocID="{ADA1DD79-D5C5-4072-A068-90EDA1556CA5}" presName="imageRepeatNode" presStyleLbl="alignAcc1" presStyleIdx="11" presStyleCnt="12"/>
      <dgm:spPr/>
      <dgm:t>
        <a:bodyPr/>
        <a:lstStyle/>
        <a:p>
          <a:endParaRPr lang="de-DE"/>
        </a:p>
      </dgm:t>
    </dgm:pt>
    <dgm:pt modelId="{CDDE8DCC-AF02-4668-8D64-9D5618E6E779}" type="pres">
      <dgm:prSet presAssocID="{ADA1DD79-D5C5-4072-A068-90EDA1556CA5}" presName="imageaccent12" presStyleCnt="0"/>
      <dgm:spPr/>
    </dgm:pt>
    <dgm:pt modelId="{9E0497B7-E1B0-4757-99BE-8BF05B25C9E8}" type="pres">
      <dgm:prSet presAssocID="{ADA1DD79-D5C5-4072-A068-90EDA1556CA5}" presName="accentRepeatNode" presStyleLbl="solidAlignAcc1" presStyleIdx="23" presStyleCnt="24"/>
      <dgm:spPr>
        <a:noFill/>
        <a:ln>
          <a:noFill/>
        </a:ln>
      </dgm:spPr>
    </dgm:pt>
  </dgm:ptLst>
  <dgm:cxnLst>
    <dgm:cxn modelId="{643BB78C-9752-459E-9B4A-14C20FE95B63}" srcId="{B689A064-A2B2-4EC8-A53F-BFA45796E309}" destId="{DA9E9E02-87A8-45DD-A38A-CE89F4D56540}" srcOrd="6" destOrd="0" parTransId="{23AB9263-7DC2-4F62-A8A1-5AE81008F196}" sibTransId="{3DBBEBAF-067C-41C5-8653-7C06113A0F5C}"/>
    <dgm:cxn modelId="{11158434-E5A7-4BFF-951C-EB5E276C85B8}" type="presOf" srcId="{1E32411D-60F4-4455-883C-0850B9230775}" destId="{0C3D01E4-1571-4FCF-AC6D-D6233FDE5D2E}" srcOrd="0" destOrd="0" presId="urn:microsoft.com/office/officeart/2008/layout/HexagonCluster"/>
    <dgm:cxn modelId="{DAB09ADE-6FAD-463B-A838-202134D8B00D}" srcId="{B689A064-A2B2-4EC8-A53F-BFA45796E309}" destId="{45CFC46A-AA0F-40B0-BC62-99448AEF22C1}" srcOrd="3" destOrd="0" parTransId="{14F8CC4A-C6C3-4C5A-A58B-AFA83592ADC6}" sibTransId="{B9D7A883-AA91-4B2A-AFB5-96F3DEB157B3}"/>
    <dgm:cxn modelId="{DA2FB1B9-124D-4CC0-BA52-030BCB18BDBB}" type="presOf" srcId="{3DBBEBAF-067C-41C5-8653-7C06113A0F5C}" destId="{D9147B7F-AD36-4D60-A516-FF936049B5CC}" srcOrd="0" destOrd="0" presId="urn:microsoft.com/office/officeart/2008/layout/HexagonCluster"/>
    <dgm:cxn modelId="{EBF35885-A516-4839-ADB3-BF26279E7249}" srcId="{B689A064-A2B2-4EC8-A53F-BFA45796E309}" destId="{0386B05F-3DD6-4C0C-B552-AB3B1395518D}" srcOrd="2" destOrd="0" parTransId="{F0BE35BE-FD87-4FED-8651-876EC3F6A044}" sibTransId="{E5866947-0A4B-4A68-9441-92149348AFDF}"/>
    <dgm:cxn modelId="{3514F577-47FF-4C3E-B1E7-9CDA2FDDB971}" type="presOf" srcId="{B9D7A883-AA91-4B2A-AFB5-96F3DEB157B3}" destId="{932E4518-AF0E-4966-BBB0-236BFD083826}" srcOrd="0" destOrd="0" presId="urn:microsoft.com/office/officeart/2008/layout/HexagonCluster"/>
    <dgm:cxn modelId="{0F99D483-42B5-47BA-B3C8-7CE736678532}" srcId="{B689A064-A2B2-4EC8-A53F-BFA45796E309}" destId="{8A35522B-3621-4ED1-9F1F-316EFAD25DDB}" srcOrd="4" destOrd="0" parTransId="{524CC0DE-5B74-491D-BA26-F708500C8F69}" sibTransId="{D5454F4F-1532-424D-8D1D-92F19FCD1603}"/>
    <dgm:cxn modelId="{2D44E41F-52A5-44C1-9DAC-19309FF01069}" type="presOf" srcId="{0DFB724D-5B3B-48F9-ABF7-646778657237}" destId="{C08A7306-B2B4-4692-9B69-80AE600850FD}" srcOrd="0" destOrd="0" presId="urn:microsoft.com/office/officeart/2008/layout/HexagonCluster"/>
    <dgm:cxn modelId="{26F33FD0-D312-4266-AAD5-54F60971C346}" type="presOf" srcId="{CFC39213-ABAE-4DFE-B7B4-5846A5CFA3E1}" destId="{89D58B7D-DD9F-4B51-B9ED-FF7657AC619F}" srcOrd="0" destOrd="0" presId="urn:microsoft.com/office/officeart/2008/layout/HexagonCluster"/>
    <dgm:cxn modelId="{EEE8B532-F741-41C9-AD6F-CC7001B824AA}" srcId="{B689A064-A2B2-4EC8-A53F-BFA45796E309}" destId="{18BE185E-3F04-4844-A2E6-85F36AE48648}" srcOrd="11" destOrd="0" parTransId="{A8047A54-FFA7-4FA9-A4F5-4EBED5C29C7D}" sibTransId="{ADA1DD79-D5C5-4072-A068-90EDA1556CA5}"/>
    <dgm:cxn modelId="{F3973B34-1FD0-4E40-859D-6031B4D08F32}" type="presOf" srcId="{0059BF52-3F4A-4BE2-BCA4-C9E94AAB60C2}" destId="{46B2EB9E-8BF7-49E7-BBD9-068DBC62507C}" srcOrd="0" destOrd="0" presId="urn:microsoft.com/office/officeart/2008/layout/HexagonCluster"/>
    <dgm:cxn modelId="{BB79CD1A-45E1-475E-9502-11237FF9EC3E}" type="presOf" srcId="{E5866947-0A4B-4A68-9441-92149348AFDF}" destId="{E74DBF14-6D2A-4747-8D6F-D3C867716BCA}" srcOrd="0" destOrd="0" presId="urn:microsoft.com/office/officeart/2008/layout/HexagonCluster"/>
    <dgm:cxn modelId="{2C5C5AD4-76E6-450B-8944-ABDAD60D1023}" srcId="{B689A064-A2B2-4EC8-A53F-BFA45796E309}" destId="{0DFB724D-5B3B-48F9-ABF7-646778657237}" srcOrd="7" destOrd="0" parTransId="{1985D6FC-48EB-427B-B93E-2DDA6BB3847E}" sibTransId="{0059BF52-3F4A-4BE2-BCA4-C9E94AAB60C2}"/>
    <dgm:cxn modelId="{0F00400A-729D-4F94-B380-89BB83B027CF}" type="presOf" srcId="{0754C9F4-049B-4FBF-AE2F-40FAAA9D6BA4}" destId="{CC27801D-16A0-4869-B59D-B1C74FCD4C16}" srcOrd="0" destOrd="0" presId="urn:microsoft.com/office/officeart/2008/layout/HexagonCluster"/>
    <dgm:cxn modelId="{D413440C-5C44-4F14-A298-D265C44980E5}" srcId="{B689A064-A2B2-4EC8-A53F-BFA45796E309}" destId="{CD04B6A1-DC10-40FC-B542-983C4DCED5E0}" srcOrd="12" destOrd="0" parTransId="{5AAF1973-04E7-400F-BF9A-9F299C859075}" sibTransId="{0D1D3284-780A-4C91-90B0-F2C9013DE86B}"/>
    <dgm:cxn modelId="{AC8E325D-43F8-4E97-A41D-43DC8F680AA2}" type="presOf" srcId="{DA9E9E02-87A8-45DD-A38A-CE89F4D56540}" destId="{1B932882-55B4-467D-BFD7-26405CF867BF}" srcOrd="0" destOrd="0" presId="urn:microsoft.com/office/officeart/2008/layout/HexagonCluster"/>
    <dgm:cxn modelId="{15D7384A-B347-4AF7-A1E9-30EFDC503F93}" type="presOf" srcId="{5F3DE2F2-C42D-4201-B3B0-94C0D675BED4}" destId="{30937B61-2CB6-4A1D-B720-D9D8C7F0E627}" srcOrd="0" destOrd="0" presId="urn:microsoft.com/office/officeart/2008/layout/HexagonCluster"/>
    <dgm:cxn modelId="{D0C6C4CA-157D-4407-9EC6-D946CF5930E9}" srcId="{B689A064-A2B2-4EC8-A53F-BFA45796E309}" destId="{F4F0CD29-F7FB-49EA-B113-F9F0D4D99D30}" srcOrd="9" destOrd="0" parTransId="{7CC4592A-060A-4C96-915C-6172EE985DE1}" sibTransId="{D4322437-57AF-4312-AAB9-2E8036EB8E3D}"/>
    <dgm:cxn modelId="{8E6A3029-B24D-4B0E-B3B0-26D2E5A959E4}" type="presOf" srcId="{D4322437-57AF-4312-AAB9-2E8036EB8E3D}" destId="{17F02840-7BDD-4198-92A3-DD73ACBC040E}" srcOrd="0" destOrd="0" presId="urn:microsoft.com/office/officeart/2008/layout/HexagonCluster"/>
    <dgm:cxn modelId="{706AD1A0-1280-40A2-BAC0-B6808AE521EF}" type="presOf" srcId="{E81A07DA-8E14-4201-A047-6FB5F4FAF629}" destId="{37938181-2EF1-4E46-B5A6-AFC7D801ECCB}" srcOrd="0" destOrd="0" presId="urn:microsoft.com/office/officeart/2008/layout/HexagonCluster"/>
    <dgm:cxn modelId="{F95B6D2F-86F7-41C8-B113-4EBAECF3E9A7}" type="presOf" srcId="{C9484015-01CA-4EB6-B10A-D0166D040028}" destId="{1E627EEE-6130-497C-AF31-6163CE959CC4}" srcOrd="0" destOrd="0" presId="urn:microsoft.com/office/officeart/2008/layout/HexagonCluster"/>
    <dgm:cxn modelId="{B1698B40-A373-44B6-9E6C-BA6B69880FFA}" type="presOf" srcId="{B689A064-A2B2-4EC8-A53F-BFA45796E309}" destId="{AEEA7882-3BFA-416C-88AD-0AAC53C75B8C}" srcOrd="0" destOrd="0" presId="urn:microsoft.com/office/officeart/2008/layout/HexagonCluster"/>
    <dgm:cxn modelId="{E615A3B2-C004-41EA-932E-8B38BBBF3E18}" type="presOf" srcId="{18BE185E-3F04-4844-A2E6-85F36AE48648}" destId="{5E3132B6-50C0-42EF-A5BB-B60DF989D1B5}" srcOrd="0" destOrd="0" presId="urn:microsoft.com/office/officeart/2008/layout/HexagonCluster"/>
    <dgm:cxn modelId="{B81742EF-0592-4ED7-A874-A1D8C95535BD}" type="presOf" srcId="{45CFC46A-AA0F-40B0-BC62-99448AEF22C1}" destId="{5F7A6921-0EA5-49F6-801D-F318509B6B87}" srcOrd="0" destOrd="0" presId="urn:microsoft.com/office/officeart/2008/layout/HexagonCluster"/>
    <dgm:cxn modelId="{56A98EAD-93A6-4276-BD9C-9361EE8B11F9}" srcId="{B689A064-A2B2-4EC8-A53F-BFA45796E309}" destId="{A3E7DCCD-1BED-4719-BA93-90867D156E42}" srcOrd="10" destOrd="0" parTransId="{E6D2FF72-52CD-4E83-AF0D-0FEB06BA21A8}" sibTransId="{5F3DE2F2-C42D-4201-B3B0-94C0D675BED4}"/>
    <dgm:cxn modelId="{4A58624F-0B89-4140-8706-4E4B950FFD58}" type="presOf" srcId="{A3E7DCCD-1BED-4719-BA93-90867D156E42}" destId="{0ED326AC-197C-4D1C-9AFC-C3BC0C86C395}" srcOrd="0" destOrd="0" presId="urn:microsoft.com/office/officeart/2008/layout/HexagonCluster"/>
    <dgm:cxn modelId="{27834287-4C31-4A37-B89B-00345F8306A2}" type="presOf" srcId="{D5454F4F-1532-424D-8D1D-92F19FCD1603}" destId="{50435863-152E-4DC7-B504-B055FE89B964}" srcOrd="0" destOrd="0" presId="urn:microsoft.com/office/officeart/2008/layout/HexagonCluster"/>
    <dgm:cxn modelId="{1F0B7DF0-81B4-4CA2-9BDC-23D2A4F7CDB7}" srcId="{B689A064-A2B2-4EC8-A53F-BFA45796E309}" destId="{C9484015-01CA-4EB6-B10A-D0166D040028}" srcOrd="0" destOrd="0" parTransId="{CFAAF791-E53B-4E7D-ABE6-CE8614429120}" sibTransId="{CFC39213-ABAE-4DFE-B7B4-5846A5CFA3E1}"/>
    <dgm:cxn modelId="{85A49503-6F88-41F9-A2E4-BE21DE53A949}" type="presOf" srcId="{F4F0CD29-F7FB-49EA-B113-F9F0D4D99D30}" destId="{132D96DE-0D45-48B6-906A-510D55057DF4}" srcOrd="0" destOrd="0" presId="urn:microsoft.com/office/officeart/2008/layout/HexagonCluster"/>
    <dgm:cxn modelId="{4623ABA0-E063-4FA0-9602-ECE1D9B274AD}" type="presOf" srcId="{ADA1DD79-D5C5-4072-A068-90EDA1556CA5}" destId="{054F36D7-C1C8-469C-B79E-64406903C626}" srcOrd="0" destOrd="0" presId="urn:microsoft.com/office/officeart/2008/layout/HexagonCluster"/>
    <dgm:cxn modelId="{C24ADDCA-1E4C-46E0-B5AC-25A723060FC0}" type="presOf" srcId="{A404A90E-CF11-458A-A807-021A19F879D2}" destId="{6A1E4066-70D1-4504-99E1-B1B55C0948B2}" srcOrd="0" destOrd="0" presId="urn:microsoft.com/office/officeart/2008/layout/HexagonCluster"/>
    <dgm:cxn modelId="{FDCF1E3D-8B44-4B9A-9905-705310439897}" srcId="{B689A064-A2B2-4EC8-A53F-BFA45796E309}" destId="{A60DDD5A-9D38-4A30-8D10-7C916A7911BC}" srcOrd="5" destOrd="0" parTransId="{FD41BE3B-C521-405A-87AA-866C2A7BEC9F}" sibTransId="{1E32411D-60F4-4455-883C-0850B9230775}"/>
    <dgm:cxn modelId="{9424215D-6320-4C4B-99F6-85FA639FD775}" srcId="{B689A064-A2B2-4EC8-A53F-BFA45796E309}" destId="{E81A07DA-8E14-4201-A047-6FB5F4FAF629}" srcOrd="8" destOrd="0" parTransId="{F87036AF-0389-45E0-AA70-E6F2E17E9ECE}" sibTransId="{0754C9F4-049B-4FBF-AE2F-40FAAA9D6BA4}"/>
    <dgm:cxn modelId="{5F448BB7-2AB9-4DDE-ABE4-7FA384540526}" srcId="{B689A064-A2B2-4EC8-A53F-BFA45796E309}" destId="{A404A90E-CF11-458A-A807-021A19F879D2}" srcOrd="1" destOrd="0" parTransId="{D3AF0709-BD4C-48D6-8D2E-CD8CE0675342}" sibTransId="{858C76AF-EAD6-4DF1-B3D4-DD10DBBAD8BD}"/>
    <dgm:cxn modelId="{5C58217D-3C93-4448-ABC6-EF1B124BD1F7}" type="presOf" srcId="{0386B05F-3DD6-4C0C-B552-AB3B1395518D}" destId="{0931DA77-6E28-4943-A391-1D36D06571F9}" srcOrd="0" destOrd="0" presId="urn:microsoft.com/office/officeart/2008/layout/HexagonCluster"/>
    <dgm:cxn modelId="{81F88152-BBB3-4C69-BF8B-A703562691D7}" type="presOf" srcId="{8A35522B-3621-4ED1-9F1F-316EFAD25DDB}" destId="{1E1B64C2-3A3E-45EB-96A8-C92451E77180}" srcOrd="0" destOrd="0" presId="urn:microsoft.com/office/officeart/2008/layout/HexagonCluster"/>
    <dgm:cxn modelId="{CB34C29C-85F8-445B-9D82-72E3FED6D9F6}" type="presOf" srcId="{858C76AF-EAD6-4DF1-B3D4-DD10DBBAD8BD}" destId="{983C4C3A-E3B7-46F1-A319-804CEA60433B}" srcOrd="0" destOrd="0" presId="urn:microsoft.com/office/officeart/2008/layout/HexagonCluster"/>
    <dgm:cxn modelId="{85D7FD21-D8B5-4D5B-8547-685938864B3E}" type="presOf" srcId="{A60DDD5A-9D38-4A30-8D10-7C916A7911BC}" destId="{3F795D14-D595-4753-9A10-83F0D4E187CF}" srcOrd="0" destOrd="0" presId="urn:microsoft.com/office/officeart/2008/layout/HexagonCluster"/>
    <dgm:cxn modelId="{475F0E00-0529-4197-8049-DD7BFFB3C0FD}" type="presParOf" srcId="{AEEA7882-3BFA-416C-88AD-0AAC53C75B8C}" destId="{9CC3F00A-C232-49ED-B064-735AC9FC0A69}" srcOrd="0" destOrd="0" presId="urn:microsoft.com/office/officeart/2008/layout/HexagonCluster"/>
    <dgm:cxn modelId="{89166510-38FA-4C5A-B783-59DB160FF09A}" type="presParOf" srcId="{9CC3F00A-C232-49ED-B064-735AC9FC0A69}" destId="{1E627EEE-6130-497C-AF31-6163CE959CC4}" srcOrd="0" destOrd="0" presId="urn:microsoft.com/office/officeart/2008/layout/HexagonCluster"/>
    <dgm:cxn modelId="{636389BB-9CB5-4A59-9AD5-1B3882C10529}" type="presParOf" srcId="{AEEA7882-3BFA-416C-88AD-0AAC53C75B8C}" destId="{5623D89B-DAF3-4197-BAA7-AD9C70AD36D5}" srcOrd="1" destOrd="0" presId="urn:microsoft.com/office/officeart/2008/layout/HexagonCluster"/>
    <dgm:cxn modelId="{F5C667A0-70B0-46CB-B817-35F45EEBB315}" type="presParOf" srcId="{5623D89B-DAF3-4197-BAA7-AD9C70AD36D5}" destId="{7F324B67-8C47-4099-B4EA-1B0BF848A213}" srcOrd="0" destOrd="0" presId="urn:microsoft.com/office/officeart/2008/layout/HexagonCluster"/>
    <dgm:cxn modelId="{C7571208-26ED-4E14-A3BA-AE016EE67D8E}" type="presParOf" srcId="{AEEA7882-3BFA-416C-88AD-0AAC53C75B8C}" destId="{CF52AEE6-7130-469B-B41B-10429E54DFA9}" srcOrd="2" destOrd="0" presId="urn:microsoft.com/office/officeart/2008/layout/HexagonCluster"/>
    <dgm:cxn modelId="{02292419-6F07-4A90-9F56-DB4B9B790E1A}" type="presParOf" srcId="{CF52AEE6-7130-469B-B41B-10429E54DFA9}" destId="{89D58B7D-DD9F-4B51-B9ED-FF7657AC619F}" srcOrd="0" destOrd="0" presId="urn:microsoft.com/office/officeart/2008/layout/HexagonCluster"/>
    <dgm:cxn modelId="{CC9F40EE-BF6E-45F8-A6A9-C93203A3935C}" type="presParOf" srcId="{AEEA7882-3BFA-416C-88AD-0AAC53C75B8C}" destId="{2D5FF1BA-E42D-444E-A951-8D4E61E27630}" srcOrd="3" destOrd="0" presId="urn:microsoft.com/office/officeart/2008/layout/HexagonCluster"/>
    <dgm:cxn modelId="{35F24CD7-3DEB-451A-8567-8394BF9B835E}" type="presParOf" srcId="{2D5FF1BA-E42D-444E-A951-8D4E61E27630}" destId="{6940356A-4891-4E8A-8A33-85AB044D7C3C}" srcOrd="0" destOrd="0" presId="urn:microsoft.com/office/officeart/2008/layout/HexagonCluster"/>
    <dgm:cxn modelId="{83F86487-8080-48E1-A481-C2B24DFE8370}" type="presParOf" srcId="{AEEA7882-3BFA-416C-88AD-0AAC53C75B8C}" destId="{996141ED-2316-400F-B038-ACAB3F1907FF}" srcOrd="4" destOrd="0" presId="urn:microsoft.com/office/officeart/2008/layout/HexagonCluster"/>
    <dgm:cxn modelId="{13AD3932-42D1-4180-827F-26B0C5722F7A}" type="presParOf" srcId="{996141ED-2316-400F-B038-ACAB3F1907FF}" destId="{6A1E4066-70D1-4504-99E1-B1B55C0948B2}" srcOrd="0" destOrd="0" presId="urn:microsoft.com/office/officeart/2008/layout/HexagonCluster"/>
    <dgm:cxn modelId="{84F5AE9B-D1BF-4A36-9BBE-9E2E2777CAD1}" type="presParOf" srcId="{AEEA7882-3BFA-416C-88AD-0AAC53C75B8C}" destId="{FD262F6D-3D10-4730-9916-F686EF2A00EA}" srcOrd="5" destOrd="0" presId="urn:microsoft.com/office/officeart/2008/layout/HexagonCluster"/>
    <dgm:cxn modelId="{B1C46D0A-A824-4198-8505-6132087A45D4}" type="presParOf" srcId="{FD262F6D-3D10-4730-9916-F686EF2A00EA}" destId="{8A5B0613-49BC-44CB-B524-62AC302606F6}" srcOrd="0" destOrd="0" presId="urn:microsoft.com/office/officeart/2008/layout/HexagonCluster"/>
    <dgm:cxn modelId="{027D1D89-C021-4E27-8DB4-8C6BF658D9FB}" type="presParOf" srcId="{AEEA7882-3BFA-416C-88AD-0AAC53C75B8C}" destId="{8661D519-CC9B-4948-B4E6-310E025F2743}" srcOrd="6" destOrd="0" presId="urn:microsoft.com/office/officeart/2008/layout/HexagonCluster"/>
    <dgm:cxn modelId="{9A559793-ADBC-41F3-A5E6-8B1B5EEE24EA}" type="presParOf" srcId="{8661D519-CC9B-4948-B4E6-310E025F2743}" destId="{983C4C3A-E3B7-46F1-A319-804CEA60433B}" srcOrd="0" destOrd="0" presId="urn:microsoft.com/office/officeart/2008/layout/HexagonCluster"/>
    <dgm:cxn modelId="{9851737F-579B-4388-B060-45ADCC304697}" type="presParOf" srcId="{AEEA7882-3BFA-416C-88AD-0AAC53C75B8C}" destId="{8C1BC5C0-0CF6-491C-8CDD-B4A0606444EE}" srcOrd="7" destOrd="0" presId="urn:microsoft.com/office/officeart/2008/layout/HexagonCluster"/>
    <dgm:cxn modelId="{9ECFA343-9221-4DC4-A867-FA4E44B788A8}" type="presParOf" srcId="{8C1BC5C0-0CF6-491C-8CDD-B4A0606444EE}" destId="{DE89E1D0-79FA-4C47-B1DC-B61DF2C16633}" srcOrd="0" destOrd="0" presId="urn:microsoft.com/office/officeart/2008/layout/HexagonCluster"/>
    <dgm:cxn modelId="{80FC0AC6-0AD9-4C0D-9BBD-63F9931B046D}" type="presParOf" srcId="{AEEA7882-3BFA-416C-88AD-0AAC53C75B8C}" destId="{0374FEFD-3661-41E6-A7B3-B7BFB26B1160}" srcOrd="8" destOrd="0" presId="urn:microsoft.com/office/officeart/2008/layout/HexagonCluster"/>
    <dgm:cxn modelId="{B5338596-FF33-474A-8666-9D7309F6FCDA}" type="presParOf" srcId="{0374FEFD-3661-41E6-A7B3-B7BFB26B1160}" destId="{0931DA77-6E28-4943-A391-1D36D06571F9}" srcOrd="0" destOrd="0" presId="urn:microsoft.com/office/officeart/2008/layout/HexagonCluster"/>
    <dgm:cxn modelId="{A94E1BFD-B031-4221-AD7F-A041B552F51D}" type="presParOf" srcId="{AEEA7882-3BFA-416C-88AD-0AAC53C75B8C}" destId="{1210B04F-8C10-49CD-8611-46AFCC3DD9BB}" srcOrd="9" destOrd="0" presId="urn:microsoft.com/office/officeart/2008/layout/HexagonCluster"/>
    <dgm:cxn modelId="{9BFD9C7A-328B-403B-9C55-4B5353EFF4B5}" type="presParOf" srcId="{1210B04F-8C10-49CD-8611-46AFCC3DD9BB}" destId="{0BE5538A-E6E1-4494-A515-F93E592374A5}" srcOrd="0" destOrd="0" presId="urn:microsoft.com/office/officeart/2008/layout/HexagonCluster"/>
    <dgm:cxn modelId="{A68EC81D-2111-4203-A3AE-725EC8F6AE38}" type="presParOf" srcId="{AEEA7882-3BFA-416C-88AD-0AAC53C75B8C}" destId="{03859E04-2647-4D13-B7B5-98BD8FFB866F}" srcOrd="10" destOrd="0" presId="urn:microsoft.com/office/officeart/2008/layout/HexagonCluster"/>
    <dgm:cxn modelId="{16D2BE94-0C71-433C-A96D-7AEB78DC7671}" type="presParOf" srcId="{03859E04-2647-4D13-B7B5-98BD8FFB866F}" destId="{E74DBF14-6D2A-4747-8D6F-D3C867716BCA}" srcOrd="0" destOrd="0" presId="urn:microsoft.com/office/officeart/2008/layout/HexagonCluster"/>
    <dgm:cxn modelId="{977D1E69-66B5-4E3C-8D0F-024B7E6434BA}" type="presParOf" srcId="{AEEA7882-3BFA-416C-88AD-0AAC53C75B8C}" destId="{B60671B9-9DE5-4BDB-9E26-CB583EF74AD3}" srcOrd="11" destOrd="0" presId="urn:microsoft.com/office/officeart/2008/layout/HexagonCluster"/>
    <dgm:cxn modelId="{94B96898-18B0-460D-8EB7-E83F39F9FAC3}" type="presParOf" srcId="{B60671B9-9DE5-4BDB-9E26-CB583EF74AD3}" destId="{B21D1DD3-4962-492C-BE58-9B823A79A9A2}" srcOrd="0" destOrd="0" presId="urn:microsoft.com/office/officeart/2008/layout/HexagonCluster"/>
    <dgm:cxn modelId="{056F8E03-56C8-477D-B201-9CA8EA9A1A5B}" type="presParOf" srcId="{AEEA7882-3BFA-416C-88AD-0AAC53C75B8C}" destId="{AE213B43-ACB1-49C5-AB82-629B525E02CA}" srcOrd="12" destOrd="0" presId="urn:microsoft.com/office/officeart/2008/layout/HexagonCluster"/>
    <dgm:cxn modelId="{3EBE21C0-2A85-4B42-8B01-CD408FA7D0C3}" type="presParOf" srcId="{AE213B43-ACB1-49C5-AB82-629B525E02CA}" destId="{5F7A6921-0EA5-49F6-801D-F318509B6B87}" srcOrd="0" destOrd="0" presId="urn:microsoft.com/office/officeart/2008/layout/HexagonCluster"/>
    <dgm:cxn modelId="{830D5F46-A56B-481B-9042-8722ED07130D}" type="presParOf" srcId="{AEEA7882-3BFA-416C-88AD-0AAC53C75B8C}" destId="{B9B7E338-1132-4B46-B81E-A46A6BF9B844}" srcOrd="13" destOrd="0" presId="urn:microsoft.com/office/officeart/2008/layout/HexagonCluster"/>
    <dgm:cxn modelId="{47E5A120-1DCB-4D5A-BB7D-ED68D1746D8F}" type="presParOf" srcId="{B9B7E338-1132-4B46-B81E-A46A6BF9B844}" destId="{F7ED17EE-1155-4B88-A764-CC54261AA9F0}" srcOrd="0" destOrd="0" presId="urn:microsoft.com/office/officeart/2008/layout/HexagonCluster"/>
    <dgm:cxn modelId="{83F22538-AAE1-43CD-BB98-A99F67B25116}" type="presParOf" srcId="{AEEA7882-3BFA-416C-88AD-0AAC53C75B8C}" destId="{1448B5D2-F3AC-475E-BAF8-A2F119E10A84}" srcOrd="14" destOrd="0" presId="urn:microsoft.com/office/officeart/2008/layout/HexagonCluster"/>
    <dgm:cxn modelId="{1A7FBE84-01F1-466C-B916-587C3764C181}" type="presParOf" srcId="{1448B5D2-F3AC-475E-BAF8-A2F119E10A84}" destId="{932E4518-AF0E-4966-BBB0-236BFD083826}" srcOrd="0" destOrd="0" presId="urn:microsoft.com/office/officeart/2008/layout/HexagonCluster"/>
    <dgm:cxn modelId="{C8B31FF1-F634-4998-B47B-AEF4A49D98B0}" type="presParOf" srcId="{AEEA7882-3BFA-416C-88AD-0AAC53C75B8C}" destId="{1B264F14-4582-47BB-A4D3-A7564FD31996}" srcOrd="15" destOrd="0" presId="urn:microsoft.com/office/officeart/2008/layout/HexagonCluster"/>
    <dgm:cxn modelId="{6E49A45B-7A04-4D30-B5E3-AFCE3086CC45}" type="presParOf" srcId="{1B264F14-4582-47BB-A4D3-A7564FD31996}" destId="{55FF1842-493E-4609-B5C0-9DE2E1FC1A64}" srcOrd="0" destOrd="0" presId="urn:microsoft.com/office/officeart/2008/layout/HexagonCluster"/>
    <dgm:cxn modelId="{1AAD6E55-D6E6-488E-B39F-9034E0D02217}" type="presParOf" srcId="{AEEA7882-3BFA-416C-88AD-0AAC53C75B8C}" destId="{99927C84-30D6-434A-88B7-E6B406D1579A}" srcOrd="16" destOrd="0" presId="urn:microsoft.com/office/officeart/2008/layout/HexagonCluster"/>
    <dgm:cxn modelId="{31A53B21-0D90-49E0-A454-6B84BCA6C76D}" type="presParOf" srcId="{99927C84-30D6-434A-88B7-E6B406D1579A}" destId="{1E1B64C2-3A3E-45EB-96A8-C92451E77180}" srcOrd="0" destOrd="0" presId="urn:microsoft.com/office/officeart/2008/layout/HexagonCluster"/>
    <dgm:cxn modelId="{9F2F9D11-E577-4019-BE06-59FA6CFE9E1F}" type="presParOf" srcId="{AEEA7882-3BFA-416C-88AD-0AAC53C75B8C}" destId="{EA88B7B9-C3A1-4B1D-B83B-FF7D5C93BF64}" srcOrd="17" destOrd="0" presId="urn:microsoft.com/office/officeart/2008/layout/HexagonCluster"/>
    <dgm:cxn modelId="{305BF95F-CB4C-4E05-BCF3-A053528FF276}" type="presParOf" srcId="{EA88B7B9-C3A1-4B1D-B83B-FF7D5C93BF64}" destId="{96A3F0C5-033E-4DEF-9991-3A896F26B6A1}" srcOrd="0" destOrd="0" presId="urn:microsoft.com/office/officeart/2008/layout/HexagonCluster"/>
    <dgm:cxn modelId="{9008ACAC-944C-43A9-B9C8-6C9A926A3F3B}" type="presParOf" srcId="{AEEA7882-3BFA-416C-88AD-0AAC53C75B8C}" destId="{3A97D4EB-CB66-4D20-BCFD-5DA2C6E7B28F}" srcOrd="18" destOrd="0" presId="urn:microsoft.com/office/officeart/2008/layout/HexagonCluster"/>
    <dgm:cxn modelId="{F413EB27-F4E0-4AAE-B723-671976781B11}" type="presParOf" srcId="{3A97D4EB-CB66-4D20-BCFD-5DA2C6E7B28F}" destId="{50435863-152E-4DC7-B504-B055FE89B964}" srcOrd="0" destOrd="0" presId="urn:microsoft.com/office/officeart/2008/layout/HexagonCluster"/>
    <dgm:cxn modelId="{6C61A75D-6928-4280-88C6-3E5324351C5B}" type="presParOf" srcId="{AEEA7882-3BFA-416C-88AD-0AAC53C75B8C}" destId="{16DB4C9F-7B6F-4152-9B20-AA3C45DABA3A}" srcOrd="19" destOrd="0" presId="urn:microsoft.com/office/officeart/2008/layout/HexagonCluster"/>
    <dgm:cxn modelId="{01D9680A-FF3F-4A67-84B5-9F8DEBE7E5AD}" type="presParOf" srcId="{16DB4C9F-7B6F-4152-9B20-AA3C45DABA3A}" destId="{DBE50E7D-384C-4BC8-AA85-FCC21CA1CC79}" srcOrd="0" destOrd="0" presId="urn:microsoft.com/office/officeart/2008/layout/HexagonCluster"/>
    <dgm:cxn modelId="{F4480E91-43FC-4316-B2AF-E8EBD7D65C04}" type="presParOf" srcId="{AEEA7882-3BFA-416C-88AD-0AAC53C75B8C}" destId="{D0E806F8-9EF2-4AC0-AD0D-A1A581D427BD}" srcOrd="20" destOrd="0" presId="urn:microsoft.com/office/officeart/2008/layout/HexagonCluster"/>
    <dgm:cxn modelId="{01755E8B-DA2E-47C3-AFD8-0BC0B4B78444}" type="presParOf" srcId="{D0E806F8-9EF2-4AC0-AD0D-A1A581D427BD}" destId="{3F795D14-D595-4753-9A10-83F0D4E187CF}" srcOrd="0" destOrd="0" presId="urn:microsoft.com/office/officeart/2008/layout/HexagonCluster"/>
    <dgm:cxn modelId="{0AFCFEB8-084B-48BF-8FF9-B2BF9248E26F}" type="presParOf" srcId="{AEEA7882-3BFA-416C-88AD-0AAC53C75B8C}" destId="{3E34BC88-1E53-42C1-AE28-934F4EBC6849}" srcOrd="21" destOrd="0" presId="urn:microsoft.com/office/officeart/2008/layout/HexagonCluster"/>
    <dgm:cxn modelId="{60685F5E-ACB5-4D4C-9322-4AFBD02A5EA1}" type="presParOf" srcId="{3E34BC88-1E53-42C1-AE28-934F4EBC6849}" destId="{6F4A4DB6-BD65-4943-951B-D1E8B6A7D12E}" srcOrd="0" destOrd="0" presId="urn:microsoft.com/office/officeart/2008/layout/HexagonCluster"/>
    <dgm:cxn modelId="{A556C8C9-B79E-492B-BBD6-E0DFFCB37430}" type="presParOf" srcId="{AEEA7882-3BFA-416C-88AD-0AAC53C75B8C}" destId="{696730CB-C3AA-49DB-8B98-A473E3182C1F}" srcOrd="22" destOrd="0" presId="urn:microsoft.com/office/officeart/2008/layout/HexagonCluster"/>
    <dgm:cxn modelId="{F2F8A3F9-C075-4590-A979-98E4B3CECD9C}" type="presParOf" srcId="{696730CB-C3AA-49DB-8B98-A473E3182C1F}" destId="{0C3D01E4-1571-4FCF-AC6D-D6233FDE5D2E}" srcOrd="0" destOrd="0" presId="urn:microsoft.com/office/officeart/2008/layout/HexagonCluster"/>
    <dgm:cxn modelId="{F8CE2C12-F511-4A59-8BC8-1FD0E781ADB8}" type="presParOf" srcId="{AEEA7882-3BFA-416C-88AD-0AAC53C75B8C}" destId="{D2109FC6-E83A-4661-84B5-87A88492A7B2}" srcOrd="23" destOrd="0" presId="urn:microsoft.com/office/officeart/2008/layout/HexagonCluster"/>
    <dgm:cxn modelId="{160F1712-A079-4622-9E48-44A65F524EE1}" type="presParOf" srcId="{D2109FC6-E83A-4661-84B5-87A88492A7B2}" destId="{E01C1FEC-128E-49E2-A650-BB91BC2F262A}" srcOrd="0" destOrd="0" presId="urn:microsoft.com/office/officeart/2008/layout/HexagonCluster"/>
    <dgm:cxn modelId="{67F27CA7-FBDE-47AB-BA4F-6BBED15DB765}" type="presParOf" srcId="{AEEA7882-3BFA-416C-88AD-0AAC53C75B8C}" destId="{F5C73CB1-0411-436B-9D13-8BC57D8B61AB}" srcOrd="24" destOrd="0" presId="urn:microsoft.com/office/officeart/2008/layout/HexagonCluster"/>
    <dgm:cxn modelId="{44EB109A-87FB-42C6-9689-1D739540B9E2}" type="presParOf" srcId="{F5C73CB1-0411-436B-9D13-8BC57D8B61AB}" destId="{1B932882-55B4-467D-BFD7-26405CF867BF}" srcOrd="0" destOrd="0" presId="urn:microsoft.com/office/officeart/2008/layout/HexagonCluster"/>
    <dgm:cxn modelId="{0ACB637A-A447-441F-AF69-48A421D06EE6}" type="presParOf" srcId="{AEEA7882-3BFA-416C-88AD-0AAC53C75B8C}" destId="{8ED034E9-DDD8-43EF-A775-D42F0D955DAA}" srcOrd="25" destOrd="0" presId="urn:microsoft.com/office/officeart/2008/layout/HexagonCluster"/>
    <dgm:cxn modelId="{03CAF1A2-6517-48F6-8184-113D2EEDA48A}" type="presParOf" srcId="{8ED034E9-DDD8-43EF-A775-D42F0D955DAA}" destId="{CF755445-65C9-4AF6-89D6-6E499B3307A1}" srcOrd="0" destOrd="0" presId="urn:microsoft.com/office/officeart/2008/layout/HexagonCluster"/>
    <dgm:cxn modelId="{7AA8F71D-0ECD-477A-88E0-441CF1A323B9}" type="presParOf" srcId="{AEEA7882-3BFA-416C-88AD-0AAC53C75B8C}" destId="{3E187809-0F7F-47F3-98CB-2FDB69BA6724}" srcOrd="26" destOrd="0" presId="urn:microsoft.com/office/officeart/2008/layout/HexagonCluster"/>
    <dgm:cxn modelId="{5C92F2FF-F83F-45D6-B302-16E4EF059AF4}" type="presParOf" srcId="{3E187809-0F7F-47F3-98CB-2FDB69BA6724}" destId="{D9147B7F-AD36-4D60-A516-FF936049B5CC}" srcOrd="0" destOrd="0" presId="urn:microsoft.com/office/officeart/2008/layout/HexagonCluster"/>
    <dgm:cxn modelId="{C98D0FA6-533C-4FB4-9576-F54ECBA2D41B}" type="presParOf" srcId="{AEEA7882-3BFA-416C-88AD-0AAC53C75B8C}" destId="{FF56461B-DEE6-4F4E-9A0B-CF74F366297D}" srcOrd="27" destOrd="0" presId="urn:microsoft.com/office/officeart/2008/layout/HexagonCluster"/>
    <dgm:cxn modelId="{97EFAF42-F95E-4589-A87B-C995098DE02A}" type="presParOf" srcId="{FF56461B-DEE6-4F4E-9A0B-CF74F366297D}" destId="{A1B95E4E-41AA-4E71-B28C-7A40374A5F6E}" srcOrd="0" destOrd="0" presId="urn:microsoft.com/office/officeart/2008/layout/HexagonCluster"/>
    <dgm:cxn modelId="{9B2E4ABA-EF13-4ACA-8297-238182EDA9D1}" type="presParOf" srcId="{AEEA7882-3BFA-416C-88AD-0AAC53C75B8C}" destId="{5DE3DBAD-BE5F-4741-BB51-D8F598C52D5A}" srcOrd="28" destOrd="0" presId="urn:microsoft.com/office/officeart/2008/layout/HexagonCluster"/>
    <dgm:cxn modelId="{61D70BC8-F7C4-4B0B-8D36-B5F852112F28}" type="presParOf" srcId="{5DE3DBAD-BE5F-4741-BB51-D8F598C52D5A}" destId="{C08A7306-B2B4-4692-9B69-80AE600850FD}" srcOrd="0" destOrd="0" presId="urn:microsoft.com/office/officeart/2008/layout/HexagonCluster"/>
    <dgm:cxn modelId="{977FD7E4-D25F-41ED-8C64-32AD31C17BC8}" type="presParOf" srcId="{AEEA7882-3BFA-416C-88AD-0AAC53C75B8C}" destId="{13082EF4-B20F-4FA9-931B-06EB0CA8B65E}" srcOrd="29" destOrd="0" presId="urn:microsoft.com/office/officeart/2008/layout/HexagonCluster"/>
    <dgm:cxn modelId="{CF29B25B-AB90-493B-ADB8-354888686B2A}" type="presParOf" srcId="{13082EF4-B20F-4FA9-931B-06EB0CA8B65E}" destId="{75BCFDBA-9D1C-493A-8608-D0BF0DFA9A07}" srcOrd="0" destOrd="0" presId="urn:microsoft.com/office/officeart/2008/layout/HexagonCluster"/>
    <dgm:cxn modelId="{340B7A27-BE69-427A-8B99-2D7F26231206}" type="presParOf" srcId="{AEEA7882-3BFA-416C-88AD-0AAC53C75B8C}" destId="{18A29417-ABE1-4D7D-A1DC-72BA2E7A8459}" srcOrd="30" destOrd="0" presId="urn:microsoft.com/office/officeart/2008/layout/HexagonCluster"/>
    <dgm:cxn modelId="{9E161C81-4251-4825-819A-0386E6A4FD9B}" type="presParOf" srcId="{18A29417-ABE1-4D7D-A1DC-72BA2E7A8459}" destId="{46B2EB9E-8BF7-49E7-BBD9-068DBC62507C}" srcOrd="0" destOrd="0" presId="urn:microsoft.com/office/officeart/2008/layout/HexagonCluster"/>
    <dgm:cxn modelId="{2F5C48D7-6685-4F73-8C45-79765F99DA99}" type="presParOf" srcId="{AEEA7882-3BFA-416C-88AD-0AAC53C75B8C}" destId="{AFFDD160-0506-4562-ADA2-128D40183BC2}" srcOrd="31" destOrd="0" presId="urn:microsoft.com/office/officeart/2008/layout/HexagonCluster"/>
    <dgm:cxn modelId="{F472AA30-DBCC-4A31-A139-9F29E9D5C5AA}" type="presParOf" srcId="{AFFDD160-0506-4562-ADA2-128D40183BC2}" destId="{6C413F18-F4BA-4578-862B-B097D49330DC}" srcOrd="0" destOrd="0" presId="urn:microsoft.com/office/officeart/2008/layout/HexagonCluster"/>
    <dgm:cxn modelId="{CDF73339-DF58-44B2-A6C3-81F114F912F4}" type="presParOf" srcId="{AEEA7882-3BFA-416C-88AD-0AAC53C75B8C}" destId="{57FE9793-006D-425D-96E7-A90FD35D910E}" srcOrd="32" destOrd="0" presId="urn:microsoft.com/office/officeart/2008/layout/HexagonCluster"/>
    <dgm:cxn modelId="{6F0B951F-4F28-4D03-9651-E3B041CD5669}" type="presParOf" srcId="{57FE9793-006D-425D-96E7-A90FD35D910E}" destId="{37938181-2EF1-4E46-B5A6-AFC7D801ECCB}" srcOrd="0" destOrd="0" presId="urn:microsoft.com/office/officeart/2008/layout/HexagonCluster"/>
    <dgm:cxn modelId="{50A7DADB-BEDF-47A4-B429-9098FAC89CF5}" type="presParOf" srcId="{AEEA7882-3BFA-416C-88AD-0AAC53C75B8C}" destId="{838809E4-D162-4FD5-9BE4-C0773DD9529F}" srcOrd="33" destOrd="0" presId="urn:microsoft.com/office/officeart/2008/layout/HexagonCluster"/>
    <dgm:cxn modelId="{E9C352D4-6C3F-441C-8F79-80F3AFE81B29}" type="presParOf" srcId="{838809E4-D162-4FD5-9BE4-C0773DD9529F}" destId="{A5709B5C-E154-4C90-8F15-9DB98C0E6423}" srcOrd="0" destOrd="0" presId="urn:microsoft.com/office/officeart/2008/layout/HexagonCluster"/>
    <dgm:cxn modelId="{842622BB-B762-4BAF-B4EC-B8173DC9DAB8}" type="presParOf" srcId="{AEEA7882-3BFA-416C-88AD-0AAC53C75B8C}" destId="{DADAB674-FC93-4689-B966-684166E7AB04}" srcOrd="34" destOrd="0" presId="urn:microsoft.com/office/officeart/2008/layout/HexagonCluster"/>
    <dgm:cxn modelId="{6F1858A8-C480-476D-9231-4FA1FB5A3BBA}" type="presParOf" srcId="{DADAB674-FC93-4689-B966-684166E7AB04}" destId="{CC27801D-16A0-4869-B59D-B1C74FCD4C16}" srcOrd="0" destOrd="0" presId="urn:microsoft.com/office/officeart/2008/layout/HexagonCluster"/>
    <dgm:cxn modelId="{F0212115-E9AE-4AE9-9390-0585CB757B0C}" type="presParOf" srcId="{AEEA7882-3BFA-416C-88AD-0AAC53C75B8C}" destId="{887DBDFB-44F3-47D9-9DE5-D7912004373D}" srcOrd="35" destOrd="0" presId="urn:microsoft.com/office/officeart/2008/layout/HexagonCluster"/>
    <dgm:cxn modelId="{B0D65877-6915-4D5D-8086-255897CD76FA}" type="presParOf" srcId="{887DBDFB-44F3-47D9-9DE5-D7912004373D}" destId="{8946A992-D4CB-44CF-BB22-E68BED7C5542}" srcOrd="0" destOrd="0" presId="urn:microsoft.com/office/officeart/2008/layout/HexagonCluster"/>
    <dgm:cxn modelId="{F193B52C-B22D-4ABC-B338-0BF39DA24636}" type="presParOf" srcId="{AEEA7882-3BFA-416C-88AD-0AAC53C75B8C}" destId="{E20313C5-1FA2-4900-9A22-3528EE7E2AE2}" srcOrd="36" destOrd="0" presId="urn:microsoft.com/office/officeart/2008/layout/HexagonCluster"/>
    <dgm:cxn modelId="{CF7470DA-1A50-4288-9AB8-574EE48B9CCA}" type="presParOf" srcId="{E20313C5-1FA2-4900-9A22-3528EE7E2AE2}" destId="{132D96DE-0D45-48B6-906A-510D55057DF4}" srcOrd="0" destOrd="0" presId="urn:microsoft.com/office/officeart/2008/layout/HexagonCluster"/>
    <dgm:cxn modelId="{BD72386B-3101-4769-8DEA-6FB26D627FE8}" type="presParOf" srcId="{AEEA7882-3BFA-416C-88AD-0AAC53C75B8C}" destId="{3553A324-5147-40FB-9D9E-B41C4F5EF630}" srcOrd="37" destOrd="0" presId="urn:microsoft.com/office/officeart/2008/layout/HexagonCluster"/>
    <dgm:cxn modelId="{8B052121-9D97-4A8E-80B8-9FF0EDD6A275}" type="presParOf" srcId="{3553A324-5147-40FB-9D9E-B41C4F5EF630}" destId="{7BB277EE-B72C-48A1-942D-BC5192AA95F8}" srcOrd="0" destOrd="0" presId="urn:microsoft.com/office/officeart/2008/layout/HexagonCluster"/>
    <dgm:cxn modelId="{24BF6E20-436F-47C6-AA89-42DD1E672636}" type="presParOf" srcId="{AEEA7882-3BFA-416C-88AD-0AAC53C75B8C}" destId="{46617FA0-2ECD-4579-B1DE-B11CD2BD76B3}" srcOrd="38" destOrd="0" presId="urn:microsoft.com/office/officeart/2008/layout/HexagonCluster"/>
    <dgm:cxn modelId="{E77DFBBC-163B-4ABA-8AD1-DDFF2C9C5ACB}" type="presParOf" srcId="{46617FA0-2ECD-4579-B1DE-B11CD2BD76B3}" destId="{17F02840-7BDD-4198-92A3-DD73ACBC040E}" srcOrd="0" destOrd="0" presId="urn:microsoft.com/office/officeart/2008/layout/HexagonCluster"/>
    <dgm:cxn modelId="{80239B0A-550E-4A33-853F-09D4412D12CD}" type="presParOf" srcId="{AEEA7882-3BFA-416C-88AD-0AAC53C75B8C}" destId="{0CDE825A-FA1D-493F-8DAB-F079BFE18D24}" srcOrd="39" destOrd="0" presId="urn:microsoft.com/office/officeart/2008/layout/HexagonCluster"/>
    <dgm:cxn modelId="{BAEF511B-0C55-41A7-9A8E-01A7139F5F5E}" type="presParOf" srcId="{0CDE825A-FA1D-493F-8DAB-F079BFE18D24}" destId="{E957F7A6-2D85-4EB3-8068-6330856C5C4C}" srcOrd="0" destOrd="0" presId="urn:microsoft.com/office/officeart/2008/layout/HexagonCluster"/>
    <dgm:cxn modelId="{6A58D249-0463-426C-9912-36E6A485121B}" type="presParOf" srcId="{AEEA7882-3BFA-416C-88AD-0AAC53C75B8C}" destId="{44FA0DF5-0A59-4A2C-AB89-6992566CBB73}" srcOrd="40" destOrd="0" presId="urn:microsoft.com/office/officeart/2008/layout/HexagonCluster"/>
    <dgm:cxn modelId="{4C48248C-2167-4B7E-8C3D-BB8EB1D61006}" type="presParOf" srcId="{44FA0DF5-0A59-4A2C-AB89-6992566CBB73}" destId="{0ED326AC-197C-4D1C-9AFC-C3BC0C86C395}" srcOrd="0" destOrd="0" presId="urn:microsoft.com/office/officeart/2008/layout/HexagonCluster"/>
    <dgm:cxn modelId="{D70B6E1F-13CF-4CF4-B27E-97048DB2DC13}" type="presParOf" srcId="{AEEA7882-3BFA-416C-88AD-0AAC53C75B8C}" destId="{B0AFB844-8365-4739-BB36-E599A403D952}" srcOrd="41" destOrd="0" presId="urn:microsoft.com/office/officeart/2008/layout/HexagonCluster"/>
    <dgm:cxn modelId="{1BE974E5-0070-4113-A538-EFC84CCE4885}" type="presParOf" srcId="{B0AFB844-8365-4739-BB36-E599A403D952}" destId="{BEB7EC21-27CB-453A-8AA2-D1276BA1D85C}" srcOrd="0" destOrd="0" presId="urn:microsoft.com/office/officeart/2008/layout/HexagonCluster"/>
    <dgm:cxn modelId="{219717E1-7F8C-4D15-B453-40FF92E60018}" type="presParOf" srcId="{AEEA7882-3BFA-416C-88AD-0AAC53C75B8C}" destId="{A950C6D2-A9D5-4D04-BF5B-84CB54ACA986}" srcOrd="42" destOrd="0" presId="urn:microsoft.com/office/officeart/2008/layout/HexagonCluster"/>
    <dgm:cxn modelId="{132B8E42-6F41-4AEE-89C5-87B55A96C5BC}" type="presParOf" srcId="{A950C6D2-A9D5-4D04-BF5B-84CB54ACA986}" destId="{30937B61-2CB6-4A1D-B720-D9D8C7F0E627}" srcOrd="0" destOrd="0" presId="urn:microsoft.com/office/officeart/2008/layout/HexagonCluster"/>
    <dgm:cxn modelId="{46FB6E55-9FFC-411E-9171-860244C0379F}" type="presParOf" srcId="{AEEA7882-3BFA-416C-88AD-0AAC53C75B8C}" destId="{835FEC08-5839-4C58-879B-23C65C534924}" srcOrd="43" destOrd="0" presId="urn:microsoft.com/office/officeart/2008/layout/HexagonCluster"/>
    <dgm:cxn modelId="{140D206E-A7EB-4342-ADED-4A3FCE85BFDF}" type="presParOf" srcId="{835FEC08-5839-4C58-879B-23C65C534924}" destId="{A5AEE8EC-BD2C-448B-85D7-81F5C2701EB6}" srcOrd="0" destOrd="0" presId="urn:microsoft.com/office/officeart/2008/layout/HexagonCluster"/>
    <dgm:cxn modelId="{FF7800E3-68CD-47F9-A0B9-FA778F79FC73}" type="presParOf" srcId="{AEEA7882-3BFA-416C-88AD-0AAC53C75B8C}" destId="{12912E21-0960-436D-AF08-3A6A9D7FA0D7}" srcOrd="44" destOrd="0" presId="urn:microsoft.com/office/officeart/2008/layout/HexagonCluster"/>
    <dgm:cxn modelId="{96C7BB7F-A867-4A58-AF26-15562A57AF6E}" type="presParOf" srcId="{12912E21-0960-436D-AF08-3A6A9D7FA0D7}" destId="{5E3132B6-50C0-42EF-A5BB-B60DF989D1B5}" srcOrd="0" destOrd="0" presId="urn:microsoft.com/office/officeart/2008/layout/HexagonCluster"/>
    <dgm:cxn modelId="{D4CD6C30-BAC0-4C57-874D-FC8D213F18BB}" type="presParOf" srcId="{AEEA7882-3BFA-416C-88AD-0AAC53C75B8C}" destId="{A4AD8A55-7C3A-4131-8D78-43E9FD021EE8}" srcOrd="45" destOrd="0" presId="urn:microsoft.com/office/officeart/2008/layout/HexagonCluster"/>
    <dgm:cxn modelId="{0264FBC9-ACD5-46AA-8755-8412C2192A88}" type="presParOf" srcId="{A4AD8A55-7C3A-4131-8D78-43E9FD021EE8}" destId="{805A07BA-A3D7-4B02-8AF1-78FB376B0EB2}" srcOrd="0" destOrd="0" presId="urn:microsoft.com/office/officeart/2008/layout/HexagonCluster"/>
    <dgm:cxn modelId="{06D566E9-FC2A-4782-8D21-49513B6B4F09}" type="presParOf" srcId="{AEEA7882-3BFA-416C-88AD-0AAC53C75B8C}" destId="{E622BB0B-175A-4517-9C85-630A6157946C}" srcOrd="46" destOrd="0" presId="urn:microsoft.com/office/officeart/2008/layout/HexagonCluster"/>
    <dgm:cxn modelId="{ED1B8E57-6A9E-4D1B-B5FA-689B4D224127}" type="presParOf" srcId="{E622BB0B-175A-4517-9C85-630A6157946C}" destId="{054F36D7-C1C8-469C-B79E-64406903C626}" srcOrd="0" destOrd="0" presId="urn:microsoft.com/office/officeart/2008/layout/HexagonCluster"/>
    <dgm:cxn modelId="{5D7F6015-D8E3-4DDC-8B5E-8E90B4B80087}" type="presParOf" srcId="{AEEA7882-3BFA-416C-88AD-0AAC53C75B8C}" destId="{CDDE8DCC-AF02-4668-8D64-9D5618E6E779}" srcOrd="47" destOrd="0" presId="urn:microsoft.com/office/officeart/2008/layout/HexagonCluster"/>
    <dgm:cxn modelId="{90FE354E-C775-4209-A569-0F17A32AEE75}" type="presParOf" srcId="{CDDE8DCC-AF02-4668-8D64-9D5618E6E779}" destId="{9E0497B7-E1B0-4757-99BE-8BF05B25C9E8}"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3E952E-7E93-4C32-A897-B3C26F351002}"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de-DE"/>
        </a:p>
      </dgm:t>
    </dgm:pt>
    <dgm:pt modelId="{9B735C8D-E6C3-4C23-A4A2-868CCA31C09D}">
      <dgm:prSet phldrT="[Text]"/>
      <dgm:spPr/>
      <dgm:t>
        <a:bodyPr/>
        <a:lstStyle/>
        <a:p>
          <a:r>
            <a:rPr lang="de-DE" b="1" dirty="0" smtClean="0"/>
            <a:t>Antragsteller</a:t>
          </a:r>
          <a:endParaRPr lang="de-DE" b="1" dirty="0"/>
        </a:p>
      </dgm:t>
    </dgm:pt>
    <dgm:pt modelId="{EEF6DE27-4E2D-4C9C-BF93-29CC56BA17E8}" type="parTrans" cxnId="{AF81375E-911E-4FEB-A064-4A7AAD26A1E5}">
      <dgm:prSet/>
      <dgm:spPr/>
      <dgm:t>
        <a:bodyPr/>
        <a:lstStyle/>
        <a:p>
          <a:endParaRPr lang="de-DE"/>
        </a:p>
      </dgm:t>
    </dgm:pt>
    <dgm:pt modelId="{FB0DD21F-CD44-44A6-A9E1-E173A26BC9BD}" type="sibTrans" cxnId="{AF81375E-911E-4FEB-A064-4A7AAD26A1E5}">
      <dgm:prSet/>
      <dgm:spPr/>
      <dgm:t>
        <a:bodyPr/>
        <a:lstStyle/>
        <a:p>
          <a:endParaRPr lang="de-DE"/>
        </a:p>
      </dgm:t>
    </dgm:pt>
    <dgm:pt modelId="{E4862A47-6089-44F7-B17F-22129F5EFED0}">
      <dgm:prSet phldrT="[Text]" custT="1"/>
      <dgm:spPr/>
      <dgm:t>
        <a:bodyPr/>
        <a:lstStyle/>
        <a:p>
          <a:r>
            <a:rPr lang="de-DE" sz="1400" dirty="0" smtClean="0"/>
            <a:t>Gemeinden und Gemeindeverbände und deren Zusammenschlüsse in der Rechtsform der juristischen Person des öffentlichen Rechts</a:t>
          </a:r>
          <a:endParaRPr lang="de-DE" sz="1400" dirty="0"/>
        </a:p>
      </dgm:t>
    </dgm:pt>
    <dgm:pt modelId="{8107369F-8880-49E2-966B-EEBE9DD5039F}" type="parTrans" cxnId="{8BE9FD2A-3A78-44BD-AEC3-75FE703704B3}">
      <dgm:prSet/>
      <dgm:spPr/>
      <dgm:t>
        <a:bodyPr/>
        <a:lstStyle/>
        <a:p>
          <a:endParaRPr lang="de-DE"/>
        </a:p>
      </dgm:t>
    </dgm:pt>
    <dgm:pt modelId="{77C80A83-1395-43AF-B8E1-628D50A76AC3}" type="sibTrans" cxnId="{8BE9FD2A-3A78-44BD-AEC3-75FE703704B3}">
      <dgm:prSet/>
      <dgm:spPr/>
      <dgm:t>
        <a:bodyPr/>
        <a:lstStyle/>
        <a:p>
          <a:endParaRPr lang="de-DE"/>
        </a:p>
      </dgm:t>
    </dgm:pt>
    <dgm:pt modelId="{43400F8C-B976-4FE7-A62F-A4A8610A21AF}">
      <dgm:prSet phldrT="[Text]"/>
      <dgm:spPr/>
      <dgm:t>
        <a:bodyPr/>
        <a:lstStyle/>
        <a:p>
          <a:r>
            <a:rPr lang="de-DE" b="1" dirty="0" smtClean="0"/>
            <a:t>Förderzweck</a:t>
          </a:r>
          <a:endParaRPr lang="de-DE" b="1" dirty="0"/>
        </a:p>
      </dgm:t>
    </dgm:pt>
    <dgm:pt modelId="{0426A506-AD4C-4B8F-8DCA-402587EBC48A}" type="parTrans" cxnId="{4B638D5C-1971-4E93-906A-5E120AB6BB9D}">
      <dgm:prSet/>
      <dgm:spPr/>
      <dgm:t>
        <a:bodyPr/>
        <a:lstStyle/>
        <a:p>
          <a:endParaRPr lang="de-DE"/>
        </a:p>
      </dgm:t>
    </dgm:pt>
    <dgm:pt modelId="{EE24D2B9-8B8F-4BF8-8E62-915AA8FAFFB3}" type="sibTrans" cxnId="{4B638D5C-1971-4E93-906A-5E120AB6BB9D}">
      <dgm:prSet/>
      <dgm:spPr/>
      <dgm:t>
        <a:bodyPr/>
        <a:lstStyle/>
        <a:p>
          <a:endParaRPr lang="de-DE"/>
        </a:p>
      </dgm:t>
    </dgm:pt>
    <dgm:pt modelId="{00CCE239-4097-4C4D-8BEE-60C4572CA560}">
      <dgm:prSet phldrT="[Text]" custT="1"/>
      <dgm:spPr/>
      <dgm:t>
        <a:bodyPr/>
        <a:lstStyle/>
        <a:p>
          <a:r>
            <a:rPr lang="de-DE" sz="1400" dirty="0" smtClean="0"/>
            <a:t>Anbahnung, Vorbereitung und Einrichtung neuer Kooperationen</a:t>
          </a:r>
          <a:endParaRPr lang="de-DE" sz="1400" dirty="0"/>
        </a:p>
      </dgm:t>
    </dgm:pt>
    <dgm:pt modelId="{90724BD7-9F62-4870-B750-55DD8B1D1453}" type="parTrans" cxnId="{DC494581-C5C1-42FA-96F1-E2F7F64BB9E2}">
      <dgm:prSet/>
      <dgm:spPr/>
      <dgm:t>
        <a:bodyPr/>
        <a:lstStyle/>
        <a:p>
          <a:endParaRPr lang="de-DE"/>
        </a:p>
      </dgm:t>
    </dgm:pt>
    <dgm:pt modelId="{54F73B69-DB07-4544-9C8A-D3BDC0D93883}" type="sibTrans" cxnId="{DC494581-C5C1-42FA-96F1-E2F7F64BB9E2}">
      <dgm:prSet/>
      <dgm:spPr/>
      <dgm:t>
        <a:bodyPr/>
        <a:lstStyle/>
        <a:p>
          <a:endParaRPr lang="de-DE"/>
        </a:p>
      </dgm:t>
    </dgm:pt>
    <dgm:pt modelId="{DA8B5EE1-C0F3-4CB7-995D-180F78B50E99}">
      <dgm:prSet phldrT="[Text]"/>
      <dgm:spPr/>
      <dgm:t>
        <a:bodyPr/>
        <a:lstStyle/>
        <a:p>
          <a:r>
            <a:rPr lang="de-DE" b="1" dirty="0" smtClean="0"/>
            <a:t>Umsetzung /  Ziele</a:t>
          </a:r>
          <a:endParaRPr lang="de-DE" b="1" dirty="0"/>
        </a:p>
      </dgm:t>
    </dgm:pt>
    <dgm:pt modelId="{496831D1-D691-47D8-90ED-40ADA4890BE5}" type="parTrans" cxnId="{1EB64D82-3AB5-41E7-836E-8CB8622A57AF}">
      <dgm:prSet/>
      <dgm:spPr/>
      <dgm:t>
        <a:bodyPr/>
        <a:lstStyle/>
        <a:p>
          <a:endParaRPr lang="de-DE"/>
        </a:p>
      </dgm:t>
    </dgm:pt>
    <dgm:pt modelId="{06F0A788-F927-4A9B-BF83-16B27EB4B98A}" type="sibTrans" cxnId="{1EB64D82-3AB5-41E7-836E-8CB8622A57AF}">
      <dgm:prSet/>
      <dgm:spPr/>
      <dgm:t>
        <a:bodyPr/>
        <a:lstStyle/>
        <a:p>
          <a:endParaRPr lang="de-DE"/>
        </a:p>
      </dgm:t>
    </dgm:pt>
    <dgm:pt modelId="{9E9A2179-510B-4BE4-9116-D5E68F3AC497}">
      <dgm:prSet phldrT="[Text]" custT="1"/>
      <dgm:spPr/>
      <dgm:t>
        <a:bodyPr/>
        <a:lstStyle/>
        <a:p>
          <a:r>
            <a:rPr lang="de-DE" sz="1400" dirty="0" smtClean="0"/>
            <a:t>Kosteneinsparung bei Personal- und Sachaufwendungen</a:t>
          </a:r>
          <a:endParaRPr lang="de-DE" sz="1400" dirty="0"/>
        </a:p>
      </dgm:t>
    </dgm:pt>
    <dgm:pt modelId="{B18FFC10-F8CA-4900-B053-50D843071136}" type="parTrans" cxnId="{8B434702-F94D-4C56-9326-DA2DE8B4B1D8}">
      <dgm:prSet/>
      <dgm:spPr/>
      <dgm:t>
        <a:bodyPr/>
        <a:lstStyle/>
        <a:p>
          <a:endParaRPr lang="de-DE"/>
        </a:p>
      </dgm:t>
    </dgm:pt>
    <dgm:pt modelId="{D81788D5-2E48-4E28-88ED-67A332A63DE4}" type="sibTrans" cxnId="{8B434702-F94D-4C56-9326-DA2DE8B4B1D8}">
      <dgm:prSet/>
      <dgm:spPr/>
      <dgm:t>
        <a:bodyPr/>
        <a:lstStyle/>
        <a:p>
          <a:endParaRPr lang="de-DE"/>
        </a:p>
      </dgm:t>
    </dgm:pt>
    <dgm:pt modelId="{8407FF06-D19C-401E-981B-483947EC7A72}">
      <dgm:prSet phldrT="[Text]" custT="1"/>
      <dgm:spPr>
        <a:ln>
          <a:solidFill>
            <a:schemeClr val="accent1"/>
          </a:solidFill>
        </a:ln>
      </dgm:spPr>
      <dgm:t>
        <a:bodyPr/>
        <a:lstStyle/>
        <a:p>
          <a:r>
            <a:rPr lang="de-DE" sz="1400" dirty="0" smtClean="0"/>
            <a:t>Förderumfang 80% der zuwendungsfähigen Ausgaben (ggfs. 90%)</a:t>
          </a:r>
          <a:endParaRPr lang="de-DE" sz="1400" dirty="0"/>
        </a:p>
      </dgm:t>
    </dgm:pt>
    <dgm:pt modelId="{6BFBC68E-EA26-4A5D-A482-E02413AD7E90}" type="parTrans" cxnId="{210E0EE4-1FC0-4580-8633-FBA779E419CD}">
      <dgm:prSet/>
      <dgm:spPr/>
      <dgm:t>
        <a:bodyPr/>
        <a:lstStyle/>
        <a:p>
          <a:endParaRPr lang="de-DE"/>
        </a:p>
      </dgm:t>
    </dgm:pt>
    <dgm:pt modelId="{34234A3B-0CC7-4947-B6AA-89FFF860D466}" type="sibTrans" cxnId="{210E0EE4-1FC0-4580-8633-FBA779E419CD}">
      <dgm:prSet/>
      <dgm:spPr/>
      <dgm:t>
        <a:bodyPr/>
        <a:lstStyle/>
        <a:p>
          <a:endParaRPr lang="de-DE"/>
        </a:p>
      </dgm:t>
    </dgm:pt>
    <dgm:pt modelId="{01807FD1-A641-45DE-B916-C7D0861DAFD6}">
      <dgm:prSet phldrT="[Text]"/>
      <dgm:spPr/>
      <dgm:t>
        <a:bodyPr/>
        <a:lstStyle/>
        <a:p>
          <a:r>
            <a:rPr lang="de-DE" b="1" dirty="0" smtClean="0"/>
            <a:t>Sonstiges</a:t>
          </a:r>
          <a:endParaRPr lang="de-DE" b="1" dirty="0"/>
        </a:p>
      </dgm:t>
    </dgm:pt>
    <dgm:pt modelId="{2F9B0A2E-67A2-4AA3-B749-1772C026F923}" type="parTrans" cxnId="{3C743BE7-E9D8-4B60-A063-FEB9EBD07AC8}">
      <dgm:prSet/>
      <dgm:spPr/>
      <dgm:t>
        <a:bodyPr/>
        <a:lstStyle/>
        <a:p>
          <a:endParaRPr lang="de-DE"/>
        </a:p>
      </dgm:t>
    </dgm:pt>
    <dgm:pt modelId="{D12E6456-9AAF-4F82-9439-E8FF43FA1BDD}" type="sibTrans" cxnId="{3C743BE7-E9D8-4B60-A063-FEB9EBD07AC8}">
      <dgm:prSet/>
      <dgm:spPr/>
      <dgm:t>
        <a:bodyPr/>
        <a:lstStyle/>
        <a:p>
          <a:endParaRPr lang="de-DE"/>
        </a:p>
      </dgm:t>
    </dgm:pt>
    <dgm:pt modelId="{07FA1B9B-D482-4BAA-835D-738F6677768C}">
      <dgm:prSet phldrT="[Text]" custT="1"/>
      <dgm:spPr/>
      <dgm:t>
        <a:bodyPr/>
        <a:lstStyle/>
        <a:p>
          <a:r>
            <a:rPr lang="de-DE" sz="1400" dirty="0" smtClean="0"/>
            <a:t>Erweiterung bestehender Kooperationen</a:t>
          </a:r>
          <a:endParaRPr lang="de-DE" sz="1400" dirty="0"/>
        </a:p>
      </dgm:t>
    </dgm:pt>
    <dgm:pt modelId="{C042AF5A-A286-42DF-AD92-F41F5F5E74A4}" type="parTrans" cxnId="{AF5DC86D-9876-4364-87AB-DFB6CE9A0AD9}">
      <dgm:prSet/>
      <dgm:spPr/>
      <dgm:t>
        <a:bodyPr/>
        <a:lstStyle/>
        <a:p>
          <a:endParaRPr lang="de-DE"/>
        </a:p>
      </dgm:t>
    </dgm:pt>
    <dgm:pt modelId="{A498660C-8203-4EB3-B8A2-9C165099185F}" type="sibTrans" cxnId="{AF5DC86D-9876-4364-87AB-DFB6CE9A0AD9}">
      <dgm:prSet/>
      <dgm:spPr/>
      <dgm:t>
        <a:bodyPr/>
        <a:lstStyle/>
        <a:p>
          <a:endParaRPr lang="de-DE"/>
        </a:p>
      </dgm:t>
    </dgm:pt>
    <dgm:pt modelId="{CA6B8AAC-F71A-4551-9E15-1308683F5DAE}">
      <dgm:prSet phldrT="[Text]" custT="1"/>
      <dgm:spPr/>
      <dgm:t>
        <a:bodyPr/>
        <a:lstStyle/>
        <a:p>
          <a:r>
            <a:rPr lang="de-DE" sz="1400" dirty="0" smtClean="0"/>
            <a:t>mindestens 15% Ertragssteigerung im jeweiligen Aufgabenbereich</a:t>
          </a:r>
          <a:endParaRPr lang="de-DE" sz="1400" dirty="0"/>
        </a:p>
      </dgm:t>
    </dgm:pt>
    <dgm:pt modelId="{7F176383-0F9F-42DA-B904-FFB06E04160F}" type="parTrans" cxnId="{424032F5-F4DC-4DB4-B511-EC89D3C47605}">
      <dgm:prSet/>
      <dgm:spPr/>
      <dgm:t>
        <a:bodyPr/>
        <a:lstStyle/>
        <a:p>
          <a:endParaRPr lang="de-DE"/>
        </a:p>
      </dgm:t>
    </dgm:pt>
    <dgm:pt modelId="{031C9887-EF9F-433B-88C5-159209FF4DED}" type="sibTrans" cxnId="{424032F5-F4DC-4DB4-B511-EC89D3C47605}">
      <dgm:prSet/>
      <dgm:spPr/>
      <dgm:t>
        <a:bodyPr/>
        <a:lstStyle/>
        <a:p>
          <a:endParaRPr lang="de-DE"/>
        </a:p>
      </dgm:t>
    </dgm:pt>
    <dgm:pt modelId="{F17565DB-CF02-4905-BB64-D3024A9D51E3}">
      <dgm:prSet custT="1"/>
      <dgm:spPr>
        <a:ln>
          <a:solidFill>
            <a:schemeClr val="accent1"/>
          </a:solidFill>
        </a:ln>
      </dgm:spPr>
      <dgm:t>
        <a:bodyPr/>
        <a:lstStyle/>
        <a:p>
          <a:r>
            <a:rPr lang="de-DE" sz="1400" dirty="0" smtClean="0"/>
            <a:t>Kooperationen über die Landesgrenzen sind zulässig</a:t>
          </a:r>
          <a:endParaRPr lang="de-DE" sz="1400" dirty="0"/>
        </a:p>
      </dgm:t>
    </dgm:pt>
    <dgm:pt modelId="{20255B06-1BEA-4910-9413-0940FB3B02FB}" type="parTrans" cxnId="{6927887F-31E4-49FD-BFF2-E3F40B259865}">
      <dgm:prSet/>
      <dgm:spPr/>
      <dgm:t>
        <a:bodyPr/>
        <a:lstStyle/>
        <a:p>
          <a:endParaRPr lang="de-DE"/>
        </a:p>
      </dgm:t>
    </dgm:pt>
    <dgm:pt modelId="{A26A1299-F99D-449B-8158-BB5FFAF9342C}" type="sibTrans" cxnId="{6927887F-31E4-49FD-BFF2-E3F40B259865}">
      <dgm:prSet/>
      <dgm:spPr/>
      <dgm:t>
        <a:bodyPr/>
        <a:lstStyle/>
        <a:p>
          <a:endParaRPr lang="de-DE"/>
        </a:p>
      </dgm:t>
    </dgm:pt>
    <dgm:pt modelId="{6F01C978-9DF0-4328-820A-558A55DE6A49}">
      <dgm:prSet custT="1"/>
      <dgm:spPr>
        <a:ln>
          <a:solidFill>
            <a:schemeClr val="accent1"/>
          </a:solidFill>
        </a:ln>
      </dgm:spPr>
      <dgm:t>
        <a:bodyPr/>
        <a:lstStyle/>
        <a:p>
          <a:r>
            <a:rPr lang="de-DE" sz="1400" dirty="0" smtClean="0"/>
            <a:t>Die Kooperation muss auf Dauer, mindestens jedoch auf den Bestand von fünf Jahren angelegt sein</a:t>
          </a:r>
          <a:endParaRPr lang="de-DE" sz="1400" dirty="0"/>
        </a:p>
      </dgm:t>
    </dgm:pt>
    <dgm:pt modelId="{ECBE6C36-79DC-40D7-A961-CC184713E88C}" type="parTrans" cxnId="{E9F09621-4BB0-44CB-AE1A-1ECE734C61E8}">
      <dgm:prSet/>
      <dgm:spPr/>
      <dgm:t>
        <a:bodyPr/>
        <a:lstStyle/>
        <a:p>
          <a:endParaRPr lang="de-DE"/>
        </a:p>
      </dgm:t>
    </dgm:pt>
    <dgm:pt modelId="{233FA3A1-E8D9-4E02-B6E4-E4AC96F1A3BE}" type="sibTrans" cxnId="{E9F09621-4BB0-44CB-AE1A-1ECE734C61E8}">
      <dgm:prSet/>
      <dgm:spPr/>
      <dgm:t>
        <a:bodyPr/>
        <a:lstStyle/>
        <a:p>
          <a:endParaRPr lang="de-DE"/>
        </a:p>
      </dgm:t>
    </dgm:pt>
    <dgm:pt modelId="{4792A895-F55F-44C3-A143-008CEABFF50F}">
      <dgm:prSet custT="1"/>
      <dgm:spPr>
        <a:ln>
          <a:solidFill>
            <a:schemeClr val="accent1"/>
          </a:solidFill>
        </a:ln>
      </dgm:spPr>
      <dgm:t>
        <a:bodyPr/>
        <a:lstStyle/>
        <a:p>
          <a:r>
            <a:rPr lang="de-DE" sz="1400" b="1" dirty="0" smtClean="0"/>
            <a:t>Gremienbeschluss</a:t>
          </a:r>
          <a:r>
            <a:rPr lang="de-DE" sz="1400" dirty="0" smtClean="0"/>
            <a:t> erforderlich</a:t>
          </a:r>
          <a:endParaRPr lang="de-DE" sz="1400" dirty="0"/>
        </a:p>
      </dgm:t>
    </dgm:pt>
    <dgm:pt modelId="{96D03FF1-E5C7-4F68-AEC4-90B22AFB3800}" type="parTrans" cxnId="{B19AAADF-C581-492D-8D36-0E644E2ECAF1}">
      <dgm:prSet/>
      <dgm:spPr/>
      <dgm:t>
        <a:bodyPr/>
        <a:lstStyle/>
        <a:p>
          <a:endParaRPr lang="de-DE"/>
        </a:p>
      </dgm:t>
    </dgm:pt>
    <dgm:pt modelId="{F02A85C4-1FFB-4328-903C-1422E8AE0B7D}" type="sibTrans" cxnId="{B19AAADF-C581-492D-8D36-0E644E2ECAF1}">
      <dgm:prSet/>
      <dgm:spPr/>
      <dgm:t>
        <a:bodyPr/>
        <a:lstStyle/>
        <a:p>
          <a:endParaRPr lang="de-DE"/>
        </a:p>
      </dgm:t>
    </dgm:pt>
    <dgm:pt modelId="{8574EC54-4079-49C4-B62F-DFAC2D4C1BBF}">
      <dgm:prSet phldrT="[Text]" custT="1"/>
      <dgm:spPr/>
      <dgm:t>
        <a:bodyPr/>
        <a:lstStyle/>
        <a:p>
          <a:r>
            <a:rPr lang="de-DE" sz="1400" b="0" dirty="0" smtClean="0"/>
            <a:t>Gefördert werden Vorbereitungskosten, Dienstleistungen Dritter (Gutachter, Berater, Moderatoren) und Aufwendungen für projektbezogenes Personal </a:t>
          </a:r>
          <a:endParaRPr lang="de-DE" sz="1400" b="0" dirty="0"/>
        </a:p>
      </dgm:t>
    </dgm:pt>
    <dgm:pt modelId="{70A5458F-178E-4EFA-9E61-F3546E73CCAD}" type="parTrans" cxnId="{BB2B3937-9FEF-41FF-9513-C06C1BEBEF2D}">
      <dgm:prSet/>
      <dgm:spPr/>
      <dgm:t>
        <a:bodyPr/>
        <a:lstStyle/>
        <a:p>
          <a:endParaRPr lang="de-DE"/>
        </a:p>
      </dgm:t>
    </dgm:pt>
    <dgm:pt modelId="{1AC244FD-186D-4549-B130-E1ABDCD51D15}" type="sibTrans" cxnId="{BB2B3937-9FEF-41FF-9513-C06C1BEBEF2D}">
      <dgm:prSet/>
      <dgm:spPr/>
      <dgm:t>
        <a:bodyPr/>
        <a:lstStyle/>
        <a:p>
          <a:endParaRPr lang="de-DE"/>
        </a:p>
      </dgm:t>
    </dgm:pt>
    <dgm:pt modelId="{8EB8012B-388C-46DF-B097-7A62194B1D97}">
      <dgm:prSet phldrT="[Text]" custT="1"/>
      <dgm:spPr/>
      <dgm:t>
        <a:bodyPr/>
        <a:lstStyle/>
        <a:p>
          <a:r>
            <a:rPr lang="de-DE" sz="1400" dirty="0" smtClean="0"/>
            <a:t>erheblicher und nachhaltiger Beitrag zur Lösung kommunaler Aufgaben</a:t>
          </a:r>
          <a:endParaRPr lang="de-DE" sz="1400" dirty="0"/>
        </a:p>
      </dgm:t>
    </dgm:pt>
    <dgm:pt modelId="{01A4930B-B074-4885-8774-178A8AE24D0A}" type="parTrans" cxnId="{CD40EEB3-1375-4363-AE32-F24A269046CB}">
      <dgm:prSet/>
      <dgm:spPr/>
      <dgm:t>
        <a:bodyPr/>
        <a:lstStyle/>
        <a:p>
          <a:endParaRPr lang="de-DE"/>
        </a:p>
      </dgm:t>
    </dgm:pt>
    <dgm:pt modelId="{9AA9BBC2-BD4C-47E4-997C-889713D52D59}" type="sibTrans" cxnId="{CD40EEB3-1375-4363-AE32-F24A269046CB}">
      <dgm:prSet/>
      <dgm:spPr/>
      <dgm:t>
        <a:bodyPr/>
        <a:lstStyle/>
        <a:p>
          <a:endParaRPr lang="de-DE"/>
        </a:p>
      </dgm:t>
    </dgm:pt>
    <dgm:pt modelId="{556524B4-9657-493A-AAFA-0CC44EE673A4}">
      <dgm:prSet custT="1"/>
      <dgm:spPr>
        <a:ln>
          <a:solidFill>
            <a:schemeClr val="accent1"/>
          </a:solidFill>
        </a:ln>
      </dgm:spPr>
      <dgm:t>
        <a:bodyPr/>
        <a:lstStyle/>
        <a:p>
          <a:r>
            <a:rPr lang="de-DE" sz="1400" dirty="0" smtClean="0"/>
            <a:t>Die Richtlinie tritt am 31.08.2024 außer Kraft.</a:t>
          </a:r>
          <a:endParaRPr lang="de-DE" sz="1400" dirty="0"/>
        </a:p>
      </dgm:t>
    </dgm:pt>
    <dgm:pt modelId="{D8F04367-4871-44F6-9D64-3138FE696DB7}" type="parTrans" cxnId="{AAA5DA25-62EB-4B37-9C17-39166B76E30B}">
      <dgm:prSet/>
      <dgm:spPr/>
      <dgm:t>
        <a:bodyPr/>
        <a:lstStyle/>
        <a:p>
          <a:endParaRPr lang="de-DE"/>
        </a:p>
      </dgm:t>
    </dgm:pt>
    <dgm:pt modelId="{4B916756-F79A-49F3-B29D-58BE1E8A04F3}" type="sibTrans" cxnId="{AAA5DA25-62EB-4B37-9C17-39166B76E30B}">
      <dgm:prSet/>
      <dgm:spPr/>
      <dgm:t>
        <a:bodyPr/>
        <a:lstStyle/>
        <a:p>
          <a:endParaRPr lang="de-DE"/>
        </a:p>
      </dgm:t>
    </dgm:pt>
    <dgm:pt modelId="{61E12E74-9AC5-4D51-AB02-44A198A1CA7C}">
      <dgm:prSet phldrT="[Text]" custT="1"/>
      <dgm:spPr/>
      <dgm:t>
        <a:bodyPr/>
        <a:lstStyle/>
        <a:p>
          <a:r>
            <a:rPr lang="de-DE" sz="1400" dirty="0" smtClean="0"/>
            <a:t>grenzüberschreitende Kooperationen</a:t>
          </a:r>
          <a:endParaRPr lang="de-DE" sz="1400" dirty="0"/>
        </a:p>
      </dgm:t>
    </dgm:pt>
    <dgm:pt modelId="{B2BF74FF-0E0E-40D5-B846-0D59E8AB75D8}" type="parTrans" cxnId="{25E59658-3230-4C26-9569-E615DCF3455A}">
      <dgm:prSet/>
      <dgm:spPr/>
      <dgm:t>
        <a:bodyPr/>
        <a:lstStyle/>
        <a:p>
          <a:endParaRPr lang="de-DE"/>
        </a:p>
      </dgm:t>
    </dgm:pt>
    <dgm:pt modelId="{ED8321DE-92FB-4F23-964E-37FE075053F5}" type="sibTrans" cxnId="{25E59658-3230-4C26-9569-E615DCF3455A}">
      <dgm:prSet/>
      <dgm:spPr/>
      <dgm:t>
        <a:bodyPr/>
        <a:lstStyle/>
        <a:p>
          <a:endParaRPr lang="de-DE"/>
        </a:p>
      </dgm:t>
    </dgm:pt>
    <dgm:pt modelId="{30F9D187-BCCA-46A4-8E07-27816BA9DA94}">
      <dgm:prSet phldrT="[Text]" custT="1"/>
      <dgm:spPr/>
      <dgm:t>
        <a:bodyPr/>
        <a:lstStyle/>
        <a:p>
          <a:endParaRPr lang="de-DE" sz="1400" b="0" dirty="0"/>
        </a:p>
      </dgm:t>
    </dgm:pt>
    <dgm:pt modelId="{1B0BC5EF-F277-49F9-8127-EBEB341DC095}" type="parTrans" cxnId="{88F1618F-43DD-4BCF-B43A-5007510FE926}">
      <dgm:prSet/>
      <dgm:spPr/>
      <dgm:t>
        <a:bodyPr/>
        <a:lstStyle/>
        <a:p>
          <a:endParaRPr lang="de-DE"/>
        </a:p>
      </dgm:t>
    </dgm:pt>
    <dgm:pt modelId="{9C0657D6-269A-4118-BAF0-0C63459FDF0C}" type="sibTrans" cxnId="{88F1618F-43DD-4BCF-B43A-5007510FE926}">
      <dgm:prSet/>
      <dgm:spPr/>
      <dgm:t>
        <a:bodyPr/>
        <a:lstStyle/>
        <a:p>
          <a:endParaRPr lang="de-DE"/>
        </a:p>
      </dgm:t>
    </dgm:pt>
    <dgm:pt modelId="{5904753A-16CA-4CE0-977F-336FC6FED887}">
      <dgm:prSet phldrT="[Text]" custT="1"/>
      <dgm:spPr/>
      <dgm:t>
        <a:bodyPr/>
        <a:lstStyle/>
        <a:p>
          <a:r>
            <a:rPr lang="de-DE" sz="1400" dirty="0" smtClean="0"/>
            <a:t>wesentliche Verbesserung des öffentlichen Leistungsangebots</a:t>
          </a:r>
          <a:endParaRPr lang="de-DE" sz="1400" dirty="0"/>
        </a:p>
      </dgm:t>
    </dgm:pt>
    <dgm:pt modelId="{FE84B396-482B-42E3-A193-7F210178C651}" type="parTrans" cxnId="{84F0D6C5-CD3C-4FE4-8C57-4B5F76C4F840}">
      <dgm:prSet/>
      <dgm:spPr/>
      <dgm:t>
        <a:bodyPr/>
        <a:lstStyle/>
        <a:p>
          <a:endParaRPr lang="de-DE"/>
        </a:p>
      </dgm:t>
    </dgm:pt>
    <dgm:pt modelId="{3FDC8D12-0FCD-4068-AE0A-74E84B1E4ABF}" type="sibTrans" cxnId="{84F0D6C5-CD3C-4FE4-8C57-4B5F76C4F840}">
      <dgm:prSet/>
      <dgm:spPr/>
      <dgm:t>
        <a:bodyPr/>
        <a:lstStyle/>
        <a:p>
          <a:endParaRPr lang="de-DE"/>
        </a:p>
      </dgm:t>
    </dgm:pt>
    <dgm:pt modelId="{3C59F517-0564-424C-9918-F224429B91FA}" type="pres">
      <dgm:prSet presAssocID="{7D3E952E-7E93-4C32-A897-B3C26F351002}" presName="Name0" presStyleCnt="0">
        <dgm:presLayoutVars>
          <dgm:dir/>
          <dgm:animLvl val="lvl"/>
          <dgm:resizeHandles val="exact"/>
        </dgm:presLayoutVars>
      </dgm:prSet>
      <dgm:spPr/>
      <dgm:t>
        <a:bodyPr/>
        <a:lstStyle/>
        <a:p>
          <a:endParaRPr lang="de-DE"/>
        </a:p>
      </dgm:t>
    </dgm:pt>
    <dgm:pt modelId="{30E416B0-55F4-4B0D-805F-E7FD8FEE4CDE}" type="pres">
      <dgm:prSet presAssocID="{9B735C8D-E6C3-4C23-A4A2-868CCA31C09D}" presName="linNode" presStyleCnt="0"/>
      <dgm:spPr/>
    </dgm:pt>
    <dgm:pt modelId="{305D8247-4E1D-4BA9-8B8F-A186B069F290}" type="pres">
      <dgm:prSet presAssocID="{9B735C8D-E6C3-4C23-A4A2-868CCA31C09D}" presName="parentText" presStyleLbl="node1" presStyleIdx="0" presStyleCnt="4" custScaleX="43635" custScaleY="32785" custLinFactNeighborX="-12719" custLinFactNeighborY="-208">
        <dgm:presLayoutVars>
          <dgm:chMax val="1"/>
          <dgm:bulletEnabled val="1"/>
        </dgm:presLayoutVars>
      </dgm:prSet>
      <dgm:spPr/>
      <dgm:t>
        <a:bodyPr/>
        <a:lstStyle/>
        <a:p>
          <a:endParaRPr lang="de-DE"/>
        </a:p>
      </dgm:t>
    </dgm:pt>
    <dgm:pt modelId="{65335D21-D7F3-4D0A-8DA5-0BAEA417F969}" type="pres">
      <dgm:prSet presAssocID="{9B735C8D-E6C3-4C23-A4A2-868CCA31C09D}" presName="descendantText" presStyleLbl="alignAccFollowNode1" presStyleIdx="0" presStyleCnt="4" custScaleX="130312" custScaleY="41944">
        <dgm:presLayoutVars>
          <dgm:bulletEnabled val="1"/>
        </dgm:presLayoutVars>
      </dgm:prSet>
      <dgm:spPr/>
      <dgm:t>
        <a:bodyPr/>
        <a:lstStyle/>
        <a:p>
          <a:endParaRPr lang="de-DE"/>
        </a:p>
      </dgm:t>
    </dgm:pt>
    <dgm:pt modelId="{EA4DAC8F-4704-4221-B814-59341DA5CE8E}" type="pres">
      <dgm:prSet presAssocID="{FB0DD21F-CD44-44A6-A9E1-E173A26BC9BD}" presName="sp" presStyleCnt="0"/>
      <dgm:spPr/>
    </dgm:pt>
    <dgm:pt modelId="{05375231-427A-4578-B523-C651AB0589EB}" type="pres">
      <dgm:prSet presAssocID="{43400F8C-B976-4FE7-A62F-A4A8610A21AF}" presName="linNode" presStyleCnt="0"/>
      <dgm:spPr/>
    </dgm:pt>
    <dgm:pt modelId="{98B87E6C-0B57-4C8E-8E55-A0E82D6D283B}" type="pres">
      <dgm:prSet presAssocID="{43400F8C-B976-4FE7-A62F-A4A8610A21AF}" presName="parentText" presStyleLbl="node1" presStyleIdx="1" presStyleCnt="4" custScaleX="43635" custScaleY="42436" custLinFactNeighborX="-12719" custLinFactNeighborY="-2160">
        <dgm:presLayoutVars>
          <dgm:chMax val="1"/>
          <dgm:bulletEnabled val="1"/>
        </dgm:presLayoutVars>
      </dgm:prSet>
      <dgm:spPr/>
      <dgm:t>
        <a:bodyPr/>
        <a:lstStyle/>
        <a:p>
          <a:endParaRPr lang="de-DE"/>
        </a:p>
      </dgm:t>
    </dgm:pt>
    <dgm:pt modelId="{CCA70179-A24D-4047-A0DF-CECA432FFA68}" type="pres">
      <dgm:prSet presAssocID="{43400F8C-B976-4FE7-A62F-A4A8610A21AF}" presName="descendantText" presStyleLbl="alignAccFollowNode1" presStyleIdx="1" presStyleCnt="4" custScaleX="130312" custScaleY="55743">
        <dgm:presLayoutVars>
          <dgm:bulletEnabled val="1"/>
        </dgm:presLayoutVars>
      </dgm:prSet>
      <dgm:spPr/>
      <dgm:t>
        <a:bodyPr/>
        <a:lstStyle/>
        <a:p>
          <a:endParaRPr lang="de-DE"/>
        </a:p>
      </dgm:t>
    </dgm:pt>
    <dgm:pt modelId="{20DFB45E-0D79-48C0-A8E8-226C8530B97A}" type="pres">
      <dgm:prSet presAssocID="{EE24D2B9-8B8F-4BF8-8E62-915AA8FAFFB3}" presName="sp" presStyleCnt="0"/>
      <dgm:spPr/>
    </dgm:pt>
    <dgm:pt modelId="{38185029-CAAD-49CF-90F2-C7ACFF97E2A6}" type="pres">
      <dgm:prSet presAssocID="{DA8B5EE1-C0F3-4CB7-995D-180F78B50E99}" presName="linNode" presStyleCnt="0"/>
      <dgm:spPr/>
    </dgm:pt>
    <dgm:pt modelId="{DCBCFD3D-2A81-49EB-8301-6E4EAB18570C}" type="pres">
      <dgm:prSet presAssocID="{DA8B5EE1-C0F3-4CB7-995D-180F78B50E99}" presName="parentText" presStyleLbl="node1" presStyleIdx="2" presStyleCnt="4" custScaleX="43635" custLinFactNeighborX="-12719" custLinFactNeighborY="-2160">
        <dgm:presLayoutVars>
          <dgm:chMax val="1"/>
          <dgm:bulletEnabled val="1"/>
        </dgm:presLayoutVars>
      </dgm:prSet>
      <dgm:spPr/>
      <dgm:t>
        <a:bodyPr/>
        <a:lstStyle/>
        <a:p>
          <a:endParaRPr lang="de-DE"/>
        </a:p>
      </dgm:t>
    </dgm:pt>
    <dgm:pt modelId="{7FD8DAF3-94B1-4888-BD94-8ABDD8A75C94}" type="pres">
      <dgm:prSet presAssocID="{DA8B5EE1-C0F3-4CB7-995D-180F78B50E99}" presName="descendantText" presStyleLbl="alignAccFollowNode1" presStyleIdx="2" presStyleCnt="4" custScaleX="130312" custScaleY="122974">
        <dgm:presLayoutVars>
          <dgm:bulletEnabled val="1"/>
        </dgm:presLayoutVars>
      </dgm:prSet>
      <dgm:spPr/>
      <dgm:t>
        <a:bodyPr/>
        <a:lstStyle/>
        <a:p>
          <a:endParaRPr lang="de-DE"/>
        </a:p>
      </dgm:t>
    </dgm:pt>
    <dgm:pt modelId="{1F4A3EA0-9763-461F-8D19-99DB0F064667}" type="pres">
      <dgm:prSet presAssocID="{06F0A788-F927-4A9B-BF83-16B27EB4B98A}" presName="sp" presStyleCnt="0"/>
      <dgm:spPr/>
    </dgm:pt>
    <dgm:pt modelId="{1AF5E650-29D2-484B-A5A0-D1EAD5FC5035}" type="pres">
      <dgm:prSet presAssocID="{01807FD1-A641-45DE-B916-C7D0861DAFD6}" presName="linNode" presStyleCnt="0"/>
      <dgm:spPr/>
    </dgm:pt>
    <dgm:pt modelId="{27B9C8FE-5AE0-40FD-B9FC-1C437235EDD1}" type="pres">
      <dgm:prSet presAssocID="{01807FD1-A641-45DE-B916-C7D0861DAFD6}" presName="parentText" presStyleLbl="node1" presStyleIdx="3" presStyleCnt="4" custScaleX="43635" custLinFactNeighborX="-12719" custLinFactNeighborY="-2160">
        <dgm:presLayoutVars>
          <dgm:chMax val="1"/>
          <dgm:bulletEnabled val="1"/>
        </dgm:presLayoutVars>
      </dgm:prSet>
      <dgm:spPr/>
      <dgm:t>
        <a:bodyPr/>
        <a:lstStyle/>
        <a:p>
          <a:endParaRPr lang="de-DE"/>
        </a:p>
      </dgm:t>
    </dgm:pt>
    <dgm:pt modelId="{A205E64A-50C0-4AED-BD64-1F268A2B295F}" type="pres">
      <dgm:prSet presAssocID="{01807FD1-A641-45DE-B916-C7D0861DAFD6}" presName="descendantText" presStyleLbl="alignAccFollowNode1" presStyleIdx="3" presStyleCnt="4" custScaleX="130312" custScaleY="121701">
        <dgm:presLayoutVars>
          <dgm:bulletEnabled val="1"/>
        </dgm:presLayoutVars>
      </dgm:prSet>
      <dgm:spPr/>
      <dgm:t>
        <a:bodyPr/>
        <a:lstStyle/>
        <a:p>
          <a:endParaRPr lang="de-DE"/>
        </a:p>
      </dgm:t>
    </dgm:pt>
  </dgm:ptLst>
  <dgm:cxnLst>
    <dgm:cxn modelId="{B19AAADF-C581-492D-8D36-0E644E2ECAF1}" srcId="{01807FD1-A641-45DE-B916-C7D0861DAFD6}" destId="{4792A895-F55F-44C3-A143-008CEABFF50F}" srcOrd="3" destOrd="0" parTransId="{96D03FF1-E5C7-4F68-AEC4-90B22AFB3800}" sibTransId="{F02A85C4-1FFB-4328-903C-1422E8AE0B7D}"/>
    <dgm:cxn modelId="{25E59658-3230-4C26-9569-E615DCF3455A}" srcId="{43400F8C-B976-4FE7-A62F-A4A8610A21AF}" destId="{61E12E74-9AC5-4D51-AB02-44A198A1CA7C}" srcOrd="2" destOrd="0" parTransId="{B2BF74FF-0E0E-40D5-B846-0D59E8AB75D8}" sibTransId="{ED8321DE-92FB-4F23-964E-37FE075053F5}"/>
    <dgm:cxn modelId="{BC171516-5190-425B-8510-85AF0119E3E2}" type="presOf" srcId="{5904753A-16CA-4CE0-977F-336FC6FED887}" destId="{7FD8DAF3-94B1-4888-BD94-8ABDD8A75C94}" srcOrd="0" destOrd="2" presId="urn:microsoft.com/office/officeart/2005/8/layout/vList5"/>
    <dgm:cxn modelId="{CB68113C-0BC9-48D6-9F9F-5E55D329B7DF}" type="presOf" srcId="{07FA1B9B-D482-4BAA-835D-738F6677768C}" destId="{CCA70179-A24D-4047-A0DF-CECA432FFA68}" srcOrd="0" destOrd="1" presId="urn:microsoft.com/office/officeart/2005/8/layout/vList5"/>
    <dgm:cxn modelId="{9493B37B-74BF-4585-B922-B3D9C0084E8E}" type="presOf" srcId="{DA8B5EE1-C0F3-4CB7-995D-180F78B50E99}" destId="{DCBCFD3D-2A81-49EB-8301-6E4EAB18570C}" srcOrd="0" destOrd="0" presId="urn:microsoft.com/office/officeart/2005/8/layout/vList5"/>
    <dgm:cxn modelId="{D97CC1C9-5A66-4850-A54A-CE91F9254EAE}" type="presOf" srcId="{30F9D187-BCCA-46A4-8E07-27816BA9DA94}" destId="{7FD8DAF3-94B1-4888-BD94-8ABDD8A75C94}" srcOrd="0" destOrd="4" presId="urn:microsoft.com/office/officeart/2005/8/layout/vList5"/>
    <dgm:cxn modelId="{54B2E931-2ACC-42A0-988C-9EFA7CD2506E}" type="presOf" srcId="{8EB8012B-388C-46DF-B097-7A62194B1D97}" destId="{7FD8DAF3-94B1-4888-BD94-8ABDD8A75C94}" srcOrd="0" destOrd="3" presId="urn:microsoft.com/office/officeart/2005/8/layout/vList5"/>
    <dgm:cxn modelId="{4B638D5C-1971-4E93-906A-5E120AB6BB9D}" srcId="{7D3E952E-7E93-4C32-A897-B3C26F351002}" destId="{43400F8C-B976-4FE7-A62F-A4A8610A21AF}" srcOrd="1" destOrd="0" parTransId="{0426A506-AD4C-4B8F-8DCA-402587EBC48A}" sibTransId="{EE24D2B9-8B8F-4BF8-8E62-915AA8FAFFB3}"/>
    <dgm:cxn modelId="{6DBF4AE6-AF93-4F74-80A1-10EA3AB97326}" type="presOf" srcId="{8574EC54-4079-49C4-B62F-DFAC2D4C1BBF}" destId="{7FD8DAF3-94B1-4888-BD94-8ABDD8A75C94}" srcOrd="0" destOrd="5" presId="urn:microsoft.com/office/officeart/2005/8/layout/vList5"/>
    <dgm:cxn modelId="{663EA161-C5E5-453E-85EC-5E3CD60F5462}" type="presOf" srcId="{00CCE239-4097-4C4D-8BEE-60C4572CA560}" destId="{CCA70179-A24D-4047-A0DF-CECA432FFA68}" srcOrd="0" destOrd="0" presId="urn:microsoft.com/office/officeart/2005/8/layout/vList5"/>
    <dgm:cxn modelId="{C7AB0E3A-73C7-4A57-A773-DD234C878501}" type="presOf" srcId="{7D3E952E-7E93-4C32-A897-B3C26F351002}" destId="{3C59F517-0564-424C-9918-F224429B91FA}" srcOrd="0" destOrd="0" presId="urn:microsoft.com/office/officeart/2005/8/layout/vList5"/>
    <dgm:cxn modelId="{84F0D6C5-CD3C-4FE4-8C57-4B5F76C4F840}" srcId="{DA8B5EE1-C0F3-4CB7-995D-180F78B50E99}" destId="{5904753A-16CA-4CE0-977F-336FC6FED887}" srcOrd="2" destOrd="0" parTransId="{FE84B396-482B-42E3-A193-7F210178C651}" sibTransId="{3FDC8D12-0FCD-4068-AE0A-74E84B1E4ABF}"/>
    <dgm:cxn modelId="{0F6123B6-5FA1-4E05-9E12-55F10CCF5AC5}" type="presOf" srcId="{4792A895-F55F-44C3-A143-008CEABFF50F}" destId="{A205E64A-50C0-4AED-BD64-1F268A2B295F}" srcOrd="0" destOrd="3" presId="urn:microsoft.com/office/officeart/2005/8/layout/vList5"/>
    <dgm:cxn modelId="{88F1618F-43DD-4BCF-B43A-5007510FE926}" srcId="{DA8B5EE1-C0F3-4CB7-995D-180F78B50E99}" destId="{30F9D187-BCCA-46A4-8E07-27816BA9DA94}" srcOrd="4" destOrd="0" parTransId="{1B0BC5EF-F277-49F9-8127-EBEB341DC095}" sibTransId="{9C0657D6-269A-4118-BAF0-0C63459FDF0C}"/>
    <dgm:cxn modelId="{BF0F20E7-5053-41B9-AEBD-B4B54E645BFF}" type="presOf" srcId="{9E9A2179-510B-4BE4-9116-D5E68F3AC497}" destId="{7FD8DAF3-94B1-4888-BD94-8ABDD8A75C94}" srcOrd="0" destOrd="0" presId="urn:microsoft.com/office/officeart/2005/8/layout/vList5"/>
    <dgm:cxn modelId="{210E0EE4-1FC0-4580-8633-FBA779E419CD}" srcId="{01807FD1-A641-45DE-B916-C7D0861DAFD6}" destId="{8407FF06-D19C-401E-981B-483947EC7A72}" srcOrd="0" destOrd="0" parTransId="{6BFBC68E-EA26-4A5D-A482-E02413AD7E90}" sibTransId="{34234A3B-0CC7-4947-B6AA-89FFF860D466}"/>
    <dgm:cxn modelId="{9F09EB97-A92F-4570-AD77-0C57F8520964}" type="presOf" srcId="{01807FD1-A641-45DE-B916-C7D0861DAFD6}" destId="{27B9C8FE-5AE0-40FD-B9FC-1C437235EDD1}" srcOrd="0" destOrd="0" presId="urn:microsoft.com/office/officeart/2005/8/layout/vList5"/>
    <dgm:cxn modelId="{60137AB3-4CE5-4C6F-AEA5-640694875C6B}" type="presOf" srcId="{F17565DB-CF02-4905-BB64-D3024A9D51E3}" destId="{A205E64A-50C0-4AED-BD64-1F268A2B295F}" srcOrd="0" destOrd="1" presId="urn:microsoft.com/office/officeart/2005/8/layout/vList5"/>
    <dgm:cxn modelId="{D9175340-45B4-44D5-BBAF-1D18B7C8F02E}" type="presOf" srcId="{6F01C978-9DF0-4328-820A-558A55DE6A49}" destId="{A205E64A-50C0-4AED-BD64-1F268A2B295F}" srcOrd="0" destOrd="2" presId="urn:microsoft.com/office/officeart/2005/8/layout/vList5"/>
    <dgm:cxn modelId="{AF5DC86D-9876-4364-87AB-DFB6CE9A0AD9}" srcId="{43400F8C-B976-4FE7-A62F-A4A8610A21AF}" destId="{07FA1B9B-D482-4BAA-835D-738F6677768C}" srcOrd="1" destOrd="0" parTransId="{C042AF5A-A286-42DF-AD92-F41F5F5E74A4}" sibTransId="{A498660C-8203-4EB3-B8A2-9C165099185F}"/>
    <dgm:cxn modelId="{9375692F-8DA3-484E-9A8D-A10DB6658354}" type="presOf" srcId="{8407FF06-D19C-401E-981B-483947EC7A72}" destId="{A205E64A-50C0-4AED-BD64-1F268A2B295F}" srcOrd="0" destOrd="0" presId="urn:microsoft.com/office/officeart/2005/8/layout/vList5"/>
    <dgm:cxn modelId="{8BE9FD2A-3A78-44BD-AEC3-75FE703704B3}" srcId="{9B735C8D-E6C3-4C23-A4A2-868CCA31C09D}" destId="{E4862A47-6089-44F7-B17F-22129F5EFED0}" srcOrd="0" destOrd="0" parTransId="{8107369F-8880-49E2-966B-EEBE9DD5039F}" sibTransId="{77C80A83-1395-43AF-B8E1-628D50A76AC3}"/>
    <dgm:cxn modelId="{1EB64D82-3AB5-41E7-836E-8CB8622A57AF}" srcId="{7D3E952E-7E93-4C32-A897-B3C26F351002}" destId="{DA8B5EE1-C0F3-4CB7-995D-180F78B50E99}" srcOrd="2" destOrd="0" parTransId="{496831D1-D691-47D8-90ED-40ADA4890BE5}" sibTransId="{06F0A788-F927-4A9B-BF83-16B27EB4B98A}"/>
    <dgm:cxn modelId="{DDE0D31C-DDA4-4A05-9509-CF4DB90E75FE}" type="presOf" srcId="{9B735C8D-E6C3-4C23-A4A2-868CCA31C09D}" destId="{305D8247-4E1D-4BA9-8B8F-A186B069F290}" srcOrd="0" destOrd="0" presId="urn:microsoft.com/office/officeart/2005/8/layout/vList5"/>
    <dgm:cxn modelId="{3C743BE7-E9D8-4B60-A063-FEB9EBD07AC8}" srcId="{7D3E952E-7E93-4C32-A897-B3C26F351002}" destId="{01807FD1-A641-45DE-B916-C7D0861DAFD6}" srcOrd="3" destOrd="0" parTransId="{2F9B0A2E-67A2-4AA3-B749-1772C026F923}" sibTransId="{D12E6456-9AAF-4F82-9439-E8FF43FA1BDD}"/>
    <dgm:cxn modelId="{8B434702-F94D-4C56-9326-DA2DE8B4B1D8}" srcId="{DA8B5EE1-C0F3-4CB7-995D-180F78B50E99}" destId="{9E9A2179-510B-4BE4-9116-D5E68F3AC497}" srcOrd="0" destOrd="0" parTransId="{B18FFC10-F8CA-4900-B053-50D843071136}" sibTransId="{D81788D5-2E48-4E28-88ED-67A332A63DE4}"/>
    <dgm:cxn modelId="{CD40EEB3-1375-4363-AE32-F24A269046CB}" srcId="{DA8B5EE1-C0F3-4CB7-995D-180F78B50E99}" destId="{8EB8012B-388C-46DF-B097-7A62194B1D97}" srcOrd="3" destOrd="0" parTransId="{01A4930B-B074-4885-8774-178A8AE24D0A}" sibTransId="{9AA9BBC2-BD4C-47E4-997C-889713D52D59}"/>
    <dgm:cxn modelId="{AB835B73-FB97-4309-BF58-39701AF2E1C1}" type="presOf" srcId="{CA6B8AAC-F71A-4551-9E15-1308683F5DAE}" destId="{7FD8DAF3-94B1-4888-BD94-8ABDD8A75C94}" srcOrd="0" destOrd="1" presId="urn:microsoft.com/office/officeart/2005/8/layout/vList5"/>
    <dgm:cxn modelId="{77309530-B9D5-42DE-9CCB-F1F88F4100A2}" type="presOf" srcId="{43400F8C-B976-4FE7-A62F-A4A8610A21AF}" destId="{98B87E6C-0B57-4C8E-8E55-A0E82D6D283B}" srcOrd="0" destOrd="0" presId="urn:microsoft.com/office/officeart/2005/8/layout/vList5"/>
    <dgm:cxn modelId="{AB2B4BC5-9818-47C2-BC26-768C455A2227}" type="presOf" srcId="{61E12E74-9AC5-4D51-AB02-44A198A1CA7C}" destId="{CCA70179-A24D-4047-A0DF-CECA432FFA68}" srcOrd="0" destOrd="2" presId="urn:microsoft.com/office/officeart/2005/8/layout/vList5"/>
    <dgm:cxn modelId="{26901F9D-D283-4E94-98B7-CD926D2092A8}" type="presOf" srcId="{E4862A47-6089-44F7-B17F-22129F5EFED0}" destId="{65335D21-D7F3-4D0A-8DA5-0BAEA417F969}" srcOrd="0" destOrd="0" presId="urn:microsoft.com/office/officeart/2005/8/layout/vList5"/>
    <dgm:cxn modelId="{AAA5DA25-62EB-4B37-9C17-39166B76E30B}" srcId="{01807FD1-A641-45DE-B916-C7D0861DAFD6}" destId="{556524B4-9657-493A-AAFA-0CC44EE673A4}" srcOrd="4" destOrd="0" parTransId="{D8F04367-4871-44F6-9D64-3138FE696DB7}" sibTransId="{4B916756-F79A-49F3-B29D-58BE1E8A04F3}"/>
    <dgm:cxn modelId="{BB2B3937-9FEF-41FF-9513-C06C1BEBEF2D}" srcId="{DA8B5EE1-C0F3-4CB7-995D-180F78B50E99}" destId="{8574EC54-4079-49C4-B62F-DFAC2D4C1BBF}" srcOrd="5" destOrd="0" parTransId="{70A5458F-178E-4EFA-9E61-F3546E73CCAD}" sibTransId="{1AC244FD-186D-4549-B130-E1ABDCD51D15}"/>
    <dgm:cxn modelId="{DC494581-C5C1-42FA-96F1-E2F7F64BB9E2}" srcId="{43400F8C-B976-4FE7-A62F-A4A8610A21AF}" destId="{00CCE239-4097-4C4D-8BEE-60C4572CA560}" srcOrd="0" destOrd="0" parTransId="{90724BD7-9F62-4870-B750-55DD8B1D1453}" sibTransId="{54F73B69-DB07-4544-9C8A-D3BDC0D93883}"/>
    <dgm:cxn modelId="{424032F5-F4DC-4DB4-B511-EC89D3C47605}" srcId="{DA8B5EE1-C0F3-4CB7-995D-180F78B50E99}" destId="{CA6B8AAC-F71A-4551-9E15-1308683F5DAE}" srcOrd="1" destOrd="0" parTransId="{7F176383-0F9F-42DA-B904-FFB06E04160F}" sibTransId="{031C9887-EF9F-433B-88C5-159209FF4DED}"/>
    <dgm:cxn modelId="{AF81375E-911E-4FEB-A064-4A7AAD26A1E5}" srcId="{7D3E952E-7E93-4C32-A897-B3C26F351002}" destId="{9B735C8D-E6C3-4C23-A4A2-868CCA31C09D}" srcOrd="0" destOrd="0" parTransId="{EEF6DE27-4E2D-4C9C-BF93-29CC56BA17E8}" sibTransId="{FB0DD21F-CD44-44A6-A9E1-E173A26BC9BD}"/>
    <dgm:cxn modelId="{E9F09621-4BB0-44CB-AE1A-1ECE734C61E8}" srcId="{01807FD1-A641-45DE-B916-C7D0861DAFD6}" destId="{6F01C978-9DF0-4328-820A-558A55DE6A49}" srcOrd="2" destOrd="0" parTransId="{ECBE6C36-79DC-40D7-A961-CC184713E88C}" sibTransId="{233FA3A1-E8D9-4E02-B6E4-E4AC96F1A3BE}"/>
    <dgm:cxn modelId="{AEB6BE6E-446A-4BAB-A3BE-ABBA85A26774}" type="presOf" srcId="{556524B4-9657-493A-AAFA-0CC44EE673A4}" destId="{A205E64A-50C0-4AED-BD64-1F268A2B295F}" srcOrd="0" destOrd="4" presId="urn:microsoft.com/office/officeart/2005/8/layout/vList5"/>
    <dgm:cxn modelId="{6927887F-31E4-49FD-BFF2-E3F40B259865}" srcId="{01807FD1-A641-45DE-B916-C7D0861DAFD6}" destId="{F17565DB-CF02-4905-BB64-D3024A9D51E3}" srcOrd="1" destOrd="0" parTransId="{20255B06-1BEA-4910-9413-0940FB3B02FB}" sibTransId="{A26A1299-F99D-449B-8158-BB5FFAF9342C}"/>
    <dgm:cxn modelId="{9BFE9CCB-B148-4259-B664-5F89A11B67EF}" type="presParOf" srcId="{3C59F517-0564-424C-9918-F224429B91FA}" destId="{30E416B0-55F4-4B0D-805F-E7FD8FEE4CDE}" srcOrd="0" destOrd="0" presId="urn:microsoft.com/office/officeart/2005/8/layout/vList5"/>
    <dgm:cxn modelId="{2B748E8E-0CED-4999-9AB4-D851F1DB5B98}" type="presParOf" srcId="{30E416B0-55F4-4B0D-805F-E7FD8FEE4CDE}" destId="{305D8247-4E1D-4BA9-8B8F-A186B069F290}" srcOrd="0" destOrd="0" presId="urn:microsoft.com/office/officeart/2005/8/layout/vList5"/>
    <dgm:cxn modelId="{878516D2-0FF5-4F27-9977-FEBB45677981}" type="presParOf" srcId="{30E416B0-55F4-4B0D-805F-E7FD8FEE4CDE}" destId="{65335D21-D7F3-4D0A-8DA5-0BAEA417F969}" srcOrd="1" destOrd="0" presId="urn:microsoft.com/office/officeart/2005/8/layout/vList5"/>
    <dgm:cxn modelId="{9A0AD9A9-1B1A-4D09-98CE-4BDBA522963E}" type="presParOf" srcId="{3C59F517-0564-424C-9918-F224429B91FA}" destId="{EA4DAC8F-4704-4221-B814-59341DA5CE8E}" srcOrd="1" destOrd="0" presId="urn:microsoft.com/office/officeart/2005/8/layout/vList5"/>
    <dgm:cxn modelId="{55AC97F5-C515-4EC4-8FCD-5D93439187B0}" type="presParOf" srcId="{3C59F517-0564-424C-9918-F224429B91FA}" destId="{05375231-427A-4578-B523-C651AB0589EB}" srcOrd="2" destOrd="0" presId="urn:microsoft.com/office/officeart/2005/8/layout/vList5"/>
    <dgm:cxn modelId="{9A099B06-6107-4611-9C87-2CFF6447FABC}" type="presParOf" srcId="{05375231-427A-4578-B523-C651AB0589EB}" destId="{98B87E6C-0B57-4C8E-8E55-A0E82D6D283B}" srcOrd="0" destOrd="0" presId="urn:microsoft.com/office/officeart/2005/8/layout/vList5"/>
    <dgm:cxn modelId="{D3972965-7399-4476-9979-E6B9CB114E65}" type="presParOf" srcId="{05375231-427A-4578-B523-C651AB0589EB}" destId="{CCA70179-A24D-4047-A0DF-CECA432FFA68}" srcOrd="1" destOrd="0" presId="urn:microsoft.com/office/officeart/2005/8/layout/vList5"/>
    <dgm:cxn modelId="{ECC3DFB8-1515-4F9C-AC9A-08D567B3D79D}" type="presParOf" srcId="{3C59F517-0564-424C-9918-F224429B91FA}" destId="{20DFB45E-0D79-48C0-A8E8-226C8530B97A}" srcOrd="3" destOrd="0" presId="urn:microsoft.com/office/officeart/2005/8/layout/vList5"/>
    <dgm:cxn modelId="{579BCEA0-5D6F-4C56-9BB1-2804DB7D84DC}" type="presParOf" srcId="{3C59F517-0564-424C-9918-F224429B91FA}" destId="{38185029-CAAD-49CF-90F2-C7ACFF97E2A6}" srcOrd="4" destOrd="0" presId="urn:microsoft.com/office/officeart/2005/8/layout/vList5"/>
    <dgm:cxn modelId="{580D6DB5-D5E5-49CA-9FD3-07F833EF5A14}" type="presParOf" srcId="{38185029-CAAD-49CF-90F2-C7ACFF97E2A6}" destId="{DCBCFD3D-2A81-49EB-8301-6E4EAB18570C}" srcOrd="0" destOrd="0" presId="urn:microsoft.com/office/officeart/2005/8/layout/vList5"/>
    <dgm:cxn modelId="{DBDA5287-8C19-4D6E-8D89-1E413C70D925}" type="presParOf" srcId="{38185029-CAAD-49CF-90F2-C7ACFF97E2A6}" destId="{7FD8DAF3-94B1-4888-BD94-8ABDD8A75C94}" srcOrd="1" destOrd="0" presId="urn:microsoft.com/office/officeart/2005/8/layout/vList5"/>
    <dgm:cxn modelId="{4DED0257-373B-48F2-9292-CD8495475933}" type="presParOf" srcId="{3C59F517-0564-424C-9918-F224429B91FA}" destId="{1F4A3EA0-9763-461F-8D19-99DB0F064667}" srcOrd="5" destOrd="0" presId="urn:microsoft.com/office/officeart/2005/8/layout/vList5"/>
    <dgm:cxn modelId="{A1A1D2FF-C859-459B-A19C-0E997F4971F1}" type="presParOf" srcId="{3C59F517-0564-424C-9918-F224429B91FA}" destId="{1AF5E650-29D2-484B-A5A0-D1EAD5FC5035}" srcOrd="6" destOrd="0" presId="urn:microsoft.com/office/officeart/2005/8/layout/vList5"/>
    <dgm:cxn modelId="{66218CB0-01E7-431A-B1E0-44B9D913164B}" type="presParOf" srcId="{1AF5E650-29D2-484B-A5A0-D1EAD5FC5035}" destId="{27B9C8FE-5AE0-40FD-B9FC-1C437235EDD1}" srcOrd="0" destOrd="0" presId="urn:microsoft.com/office/officeart/2005/8/layout/vList5"/>
    <dgm:cxn modelId="{3E7058BD-AF1F-4740-AD13-FEC3C2D086A8}" type="presParOf" srcId="{1AF5E650-29D2-484B-A5A0-D1EAD5FC5035}" destId="{A205E64A-50C0-4AED-BD64-1F268A2B295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27EEE-6130-497C-AF31-6163CE959CC4}">
      <dsp:nvSpPr>
        <dsp:cNvPr id="0" name=""/>
        <dsp:cNvSpPr/>
      </dsp:nvSpPr>
      <dsp:spPr>
        <a:xfrm>
          <a:off x="970583" y="1782939"/>
          <a:ext cx="1128125" cy="968433"/>
        </a:xfrm>
        <a:prstGeom prst="hexagon">
          <a:avLst>
            <a:gd name="adj" fmla="val 25000"/>
            <a:gd name="vf" fmla="val 115470"/>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de-DE" sz="800" kern="1200" dirty="0"/>
            <a:t>Bauplanungs-leistungen</a:t>
          </a:r>
        </a:p>
      </dsp:txBody>
      <dsp:txXfrm>
        <a:off x="1145296" y="1932921"/>
        <a:ext cx="778699" cy="668469"/>
      </dsp:txXfrm>
    </dsp:sp>
    <dsp:sp modelId="{7F324B67-8C47-4099-B4EA-1B0BF848A213}">
      <dsp:nvSpPr>
        <dsp:cNvPr id="0" name=""/>
        <dsp:cNvSpPr/>
      </dsp:nvSpPr>
      <dsp:spPr>
        <a:xfrm>
          <a:off x="997500" y="2215874"/>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9D58B7D-DD9F-4B51-B9ED-FF7657AC619F}">
      <dsp:nvSpPr>
        <dsp:cNvPr id="0" name=""/>
        <dsp:cNvSpPr/>
      </dsp:nvSpPr>
      <dsp:spPr>
        <a:xfrm>
          <a:off x="0" y="1247913"/>
          <a:ext cx="1128125" cy="96843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40356A-4891-4E8A-8A33-85AB044D7C3C}">
      <dsp:nvSpPr>
        <dsp:cNvPr id="0" name=""/>
        <dsp:cNvSpPr/>
      </dsp:nvSpPr>
      <dsp:spPr>
        <a:xfrm>
          <a:off x="772667" y="2087317"/>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A1E4066-70D1-4504-99E1-B1B55C0948B2}">
      <dsp:nvSpPr>
        <dsp:cNvPr id="0" name=""/>
        <dsp:cNvSpPr/>
      </dsp:nvSpPr>
      <dsp:spPr>
        <a:xfrm>
          <a:off x="1941167" y="1244605"/>
          <a:ext cx="1128125" cy="968433"/>
        </a:xfrm>
        <a:prstGeom prst="hexagon">
          <a:avLst>
            <a:gd name="adj" fmla="val 25000"/>
            <a:gd name="vf" fmla="val 115470"/>
          </a:avLst>
        </a:prstGeom>
        <a:solidFill>
          <a:schemeClr val="accent1">
            <a:alpha val="90000"/>
            <a:hueOff val="0"/>
            <a:satOff val="0"/>
            <a:lumOff val="0"/>
            <a:alphaOff val="-3636"/>
          </a:schemeClr>
        </a:solidFill>
        <a:ln w="12700" cap="flat" cmpd="sng" algn="ctr">
          <a:solidFill>
            <a:schemeClr val="accent1">
              <a:alpha val="90000"/>
              <a:hueOff val="0"/>
              <a:satOff val="0"/>
              <a:lumOff val="0"/>
              <a:alphaOff val="-3636"/>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de-DE" sz="800" kern="1200" dirty="0"/>
            <a:t>Kommunale Unternehmen und Organisations-formen</a:t>
          </a:r>
        </a:p>
      </dsp:txBody>
      <dsp:txXfrm>
        <a:off x="2115880" y="1394587"/>
        <a:ext cx="778699" cy="668469"/>
      </dsp:txXfrm>
    </dsp:sp>
    <dsp:sp modelId="{8A5B0613-49BC-44CB-B524-62AC302606F6}">
      <dsp:nvSpPr>
        <dsp:cNvPr id="0" name=""/>
        <dsp:cNvSpPr/>
      </dsp:nvSpPr>
      <dsp:spPr>
        <a:xfrm>
          <a:off x="2717001" y="2082591"/>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83C4C3A-E3B7-46F1-A319-804CEA60433B}">
      <dsp:nvSpPr>
        <dsp:cNvPr id="0" name=""/>
        <dsp:cNvSpPr/>
      </dsp:nvSpPr>
      <dsp:spPr>
        <a:xfrm>
          <a:off x="2910960" y="1781048"/>
          <a:ext cx="1128125" cy="968433"/>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1">
              <a:alpha val="90000"/>
              <a:hueOff val="0"/>
              <a:satOff val="0"/>
              <a:lumOff val="0"/>
              <a:alphaOff val="-3636"/>
            </a:schemeClr>
          </a:solidFill>
          <a:prstDash val="solid"/>
          <a:miter lim="800000"/>
        </a:ln>
        <a:effectLst/>
      </dsp:spPr>
      <dsp:style>
        <a:lnRef idx="2">
          <a:scrgbClr r="0" g="0" b="0"/>
        </a:lnRef>
        <a:fillRef idx="1">
          <a:scrgbClr r="0" g="0" b="0"/>
        </a:fillRef>
        <a:effectRef idx="0">
          <a:scrgbClr r="0" g="0" b="0"/>
        </a:effectRef>
        <a:fontRef idx="minor"/>
      </dsp:style>
    </dsp:sp>
    <dsp:sp modelId="{DE89E1D0-79FA-4C47-B1DC-B61DF2C16633}">
      <dsp:nvSpPr>
        <dsp:cNvPr id="0" name=""/>
        <dsp:cNvSpPr/>
      </dsp:nvSpPr>
      <dsp:spPr>
        <a:xfrm>
          <a:off x="2938668" y="2212093"/>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931DA77-6E28-4943-A391-1D36D06571F9}">
      <dsp:nvSpPr>
        <dsp:cNvPr id="0" name=""/>
        <dsp:cNvSpPr/>
      </dsp:nvSpPr>
      <dsp:spPr>
        <a:xfrm>
          <a:off x="970583" y="712416"/>
          <a:ext cx="1128125" cy="968433"/>
        </a:xfrm>
        <a:prstGeom prst="hexagon">
          <a:avLst>
            <a:gd name="adj" fmla="val 25000"/>
            <a:gd name="vf" fmla="val 115470"/>
          </a:avLst>
        </a:prstGeom>
        <a:solidFill>
          <a:schemeClr val="accent1">
            <a:alpha val="90000"/>
            <a:hueOff val="0"/>
            <a:satOff val="0"/>
            <a:lumOff val="0"/>
            <a:alphaOff val="-7273"/>
          </a:schemeClr>
        </a:solidFill>
        <a:ln w="12700" cap="flat" cmpd="sng" algn="ctr">
          <a:solidFill>
            <a:schemeClr val="accent1">
              <a:alpha val="90000"/>
              <a:hueOff val="0"/>
              <a:satOff val="0"/>
              <a:lumOff val="0"/>
              <a:alphaOff val="-7273"/>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de-DE" sz="800" kern="1200" dirty="0"/>
            <a:t>Hochwasser- und Überflutungs-schutz</a:t>
          </a:r>
        </a:p>
      </dsp:txBody>
      <dsp:txXfrm>
        <a:off x="1145296" y="862398"/>
        <a:ext cx="778699" cy="668469"/>
      </dsp:txXfrm>
    </dsp:sp>
    <dsp:sp modelId="{0BE5538A-E6E1-4494-A515-F93E592374A5}">
      <dsp:nvSpPr>
        <dsp:cNvPr id="0" name=""/>
        <dsp:cNvSpPr/>
      </dsp:nvSpPr>
      <dsp:spPr>
        <a:xfrm>
          <a:off x="1738501" y="725649"/>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74DBF14-6D2A-4747-8D6F-D3C867716BCA}">
      <dsp:nvSpPr>
        <dsp:cNvPr id="0" name=""/>
        <dsp:cNvSpPr/>
      </dsp:nvSpPr>
      <dsp:spPr>
        <a:xfrm>
          <a:off x="1941167" y="174082"/>
          <a:ext cx="1128125" cy="968433"/>
        </a:xfrm>
        <a:prstGeom prst="hexagon">
          <a:avLst>
            <a:gd name="adj" fmla="val 25000"/>
            <a:gd name="vf" fmla="val 11547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accent1">
              <a:alpha val="90000"/>
              <a:hueOff val="0"/>
              <a:satOff val="0"/>
              <a:lumOff val="0"/>
              <a:alphaOff val="-7273"/>
            </a:schemeClr>
          </a:solidFill>
          <a:prstDash val="solid"/>
          <a:miter lim="800000"/>
        </a:ln>
        <a:effectLst/>
      </dsp:spPr>
      <dsp:style>
        <a:lnRef idx="2">
          <a:scrgbClr r="0" g="0" b="0"/>
        </a:lnRef>
        <a:fillRef idx="1">
          <a:scrgbClr r="0" g="0" b="0"/>
        </a:fillRef>
        <a:effectRef idx="0">
          <a:scrgbClr r="0" g="0" b="0"/>
        </a:effectRef>
        <a:fontRef idx="minor"/>
      </dsp:style>
    </dsp:sp>
    <dsp:sp modelId="{B21D1DD3-4962-492C-BE58-9B823A79A9A2}">
      <dsp:nvSpPr>
        <dsp:cNvPr id="0" name=""/>
        <dsp:cNvSpPr/>
      </dsp:nvSpPr>
      <dsp:spPr>
        <a:xfrm>
          <a:off x="1972834" y="603236"/>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F7A6921-0EA5-49F6-801D-F318509B6B87}">
      <dsp:nvSpPr>
        <dsp:cNvPr id="0" name=""/>
        <dsp:cNvSpPr/>
      </dsp:nvSpPr>
      <dsp:spPr>
        <a:xfrm>
          <a:off x="2910960" y="710525"/>
          <a:ext cx="1128125" cy="968433"/>
        </a:xfrm>
        <a:prstGeom prst="hexagon">
          <a:avLst>
            <a:gd name="adj" fmla="val 25000"/>
            <a:gd name="vf" fmla="val 115470"/>
          </a:avLst>
        </a:prstGeom>
        <a:solidFill>
          <a:schemeClr val="accent1">
            <a:alpha val="90000"/>
            <a:hueOff val="0"/>
            <a:satOff val="0"/>
            <a:lumOff val="0"/>
            <a:alphaOff val="-10909"/>
          </a:schemeClr>
        </a:solidFill>
        <a:ln w="12700" cap="flat" cmpd="sng" algn="ctr">
          <a:solidFill>
            <a:schemeClr val="accent1">
              <a:alpha val="90000"/>
              <a:hueOff val="0"/>
              <a:satOff val="0"/>
              <a:lumOff val="0"/>
              <a:alphaOff val="-10909"/>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de-DE" sz="800" kern="1200" dirty="0"/>
            <a:t>Interkommunale Zusammenarbeit</a:t>
          </a:r>
        </a:p>
      </dsp:txBody>
      <dsp:txXfrm>
        <a:off x="3085673" y="860507"/>
        <a:ext cx="778699" cy="668469"/>
      </dsp:txXfrm>
    </dsp:sp>
    <dsp:sp modelId="{F7ED17EE-1155-4B88-A764-CC54261AA9F0}">
      <dsp:nvSpPr>
        <dsp:cNvPr id="0" name=""/>
        <dsp:cNvSpPr/>
      </dsp:nvSpPr>
      <dsp:spPr>
        <a:xfrm>
          <a:off x="3887085" y="1139207"/>
          <a:ext cx="131416" cy="113432"/>
        </a:xfrm>
        <a:prstGeom prst="hexagon">
          <a:avLst>
            <a:gd name="adj" fmla="val 25000"/>
            <a:gd name="vf" fmla="val 115470"/>
          </a:avLst>
        </a:prstGeom>
        <a:solidFill>
          <a:srgbClr val="336C96"/>
        </a:solidFill>
        <a:ln w="12700" cap="flat" cmpd="sng" algn="ctr">
          <a:solidFill>
            <a:srgbClr val="336C96"/>
          </a:solidFill>
          <a:prstDash val="solid"/>
          <a:miter lim="800000"/>
        </a:ln>
        <a:effectLst/>
      </dsp:spPr>
      <dsp:style>
        <a:lnRef idx="2">
          <a:scrgbClr r="0" g="0" b="0"/>
        </a:lnRef>
        <a:fillRef idx="1">
          <a:scrgbClr r="0" g="0" b="0"/>
        </a:fillRef>
        <a:effectRef idx="0">
          <a:scrgbClr r="0" g="0" b="0"/>
        </a:effectRef>
        <a:fontRef idx="minor"/>
      </dsp:style>
    </dsp:sp>
    <dsp:sp modelId="{932E4518-AF0E-4966-BBB0-236BFD083826}">
      <dsp:nvSpPr>
        <dsp:cNvPr id="0" name=""/>
        <dsp:cNvSpPr/>
      </dsp:nvSpPr>
      <dsp:spPr>
        <a:xfrm>
          <a:off x="3881544" y="1255003"/>
          <a:ext cx="1128125" cy="96843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alpha val="90000"/>
              <a:hueOff val="0"/>
              <a:satOff val="0"/>
              <a:lumOff val="0"/>
              <a:alphaOff val="-10909"/>
            </a:schemeClr>
          </a:solidFill>
          <a:prstDash val="solid"/>
          <a:miter lim="800000"/>
        </a:ln>
        <a:effectLst/>
      </dsp:spPr>
      <dsp:style>
        <a:lnRef idx="2">
          <a:scrgbClr r="0" g="0" b="0"/>
        </a:lnRef>
        <a:fillRef idx="1">
          <a:scrgbClr r="0" g="0" b="0"/>
        </a:fillRef>
        <a:effectRef idx="0">
          <a:scrgbClr r="0" g="0" b="0"/>
        </a:effectRef>
        <a:fontRef idx="minor"/>
      </dsp:style>
    </dsp:sp>
    <dsp:sp modelId="{55FF1842-493E-4609-B5C0-9DE2E1FC1A64}">
      <dsp:nvSpPr>
        <dsp:cNvPr id="0" name=""/>
        <dsp:cNvSpPr/>
      </dsp:nvSpPr>
      <dsp:spPr>
        <a:xfrm>
          <a:off x="4101627" y="1272018"/>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E1B64C2-3A3E-45EB-96A8-C92451E77180}">
      <dsp:nvSpPr>
        <dsp:cNvPr id="0" name=""/>
        <dsp:cNvSpPr/>
      </dsp:nvSpPr>
      <dsp:spPr>
        <a:xfrm>
          <a:off x="3881544" y="184480"/>
          <a:ext cx="1128125" cy="968433"/>
        </a:xfrm>
        <a:prstGeom prst="hexagon">
          <a:avLst>
            <a:gd name="adj" fmla="val 25000"/>
            <a:gd name="vf" fmla="val 115470"/>
          </a:avLst>
        </a:prstGeom>
        <a:solidFill>
          <a:schemeClr val="accent1">
            <a:alpha val="90000"/>
            <a:hueOff val="0"/>
            <a:satOff val="0"/>
            <a:lumOff val="0"/>
            <a:alphaOff val="-14545"/>
          </a:schemeClr>
        </a:solidFill>
        <a:ln w="12700" cap="flat" cmpd="sng" algn="ctr">
          <a:solidFill>
            <a:schemeClr val="accent1">
              <a:alpha val="90000"/>
              <a:hueOff val="0"/>
              <a:satOff val="0"/>
              <a:lumOff val="0"/>
              <a:alphaOff val="-14545"/>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de-DE" sz="800" kern="1200" dirty="0"/>
            <a:t>Digitalisierung</a:t>
          </a:r>
        </a:p>
      </dsp:txBody>
      <dsp:txXfrm>
        <a:off x="4056257" y="334462"/>
        <a:ext cx="778699" cy="668469"/>
      </dsp:txXfrm>
    </dsp:sp>
    <dsp:sp modelId="{96A3F0C5-033E-4DEF-9991-3A896F26B6A1}">
      <dsp:nvSpPr>
        <dsp:cNvPr id="0" name=""/>
        <dsp:cNvSpPr/>
      </dsp:nvSpPr>
      <dsp:spPr>
        <a:xfrm>
          <a:off x="4857669" y="618361"/>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435863-152E-4DC7-B504-B055FE89B964}">
      <dsp:nvSpPr>
        <dsp:cNvPr id="0" name=""/>
        <dsp:cNvSpPr/>
      </dsp:nvSpPr>
      <dsp:spPr>
        <a:xfrm>
          <a:off x="4852128" y="724704"/>
          <a:ext cx="1128125" cy="968433"/>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accent1">
              <a:alpha val="90000"/>
              <a:hueOff val="0"/>
              <a:satOff val="0"/>
              <a:lumOff val="0"/>
              <a:alphaOff val="-14545"/>
            </a:schemeClr>
          </a:solidFill>
          <a:prstDash val="solid"/>
          <a:miter lim="800000"/>
        </a:ln>
        <a:effectLst/>
      </dsp:spPr>
      <dsp:style>
        <a:lnRef idx="2">
          <a:scrgbClr r="0" g="0" b="0"/>
        </a:lnRef>
        <a:fillRef idx="1">
          <a:scrgbClr r="0" g="0" b="0"/>
        </a:fillRef>
        <a:effectRef idx="0">
          <a:scrgbClr r="0" g="0" b="0"/>
        </a:effectRef>
        <a:fontRef idx="minor"/>
      </dsp:style>
    </dsp:sp>
    <dsp:sp modelId="{DBE50E7D-384C-4BC8-AA85-FCC21CA1CC79}">
      <dsp:nvSpPr>
        <dsp:cNvPr id="0" name=""/>
        <dsp:cNvSpPr/>
      </dsp:nvSpPr>
      <dsp:spPr>
        <a:xfrm>
          <a:off x="5076961" y="745973"/>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F795D14-D595-4753-9A10-83F0D4E187CF}">
      <dsp:nvSpPr>
        <dsp:cNvPr id="0" name=""/>
        <dsp:cNvSpPr/>
      </dsp:nvSpPr>
      <dsp:spPr>
        <a:xfrm>
          <a:off x="4852128" y="1793337"/>
          <a:ext cx="1128125" cy="968433"/>
        </a:xfrm>
        <a:prstGeom prst="hexagon">
          <a:avLst>
            <a:gd name="adj" fmla="val 25000"/>
            <a:gd name="vf" fmla="val 115470"/>
          </a:avLst>
        </a:prstGeom>
        <a:solidFill>
          <a:schemeClr val="accent1">
            <a:alpha val="90000"/>
            <a:hueOff val="0"/>
            <a:satOff val="0"/>
            <a:lumOff val="0"/>
            <a:alphaOff val="-18182"/>
          </a:schemeClr>
        </a:solidFill>
        <a:ln w="12700" cap="flat" cmpd="sng" algn="ctr">
          <a:solidFill>
            <a:schemeClr val="accent1">
              <a:alpha val="90000"/>
              <a:hueOff val="0"/>
              <a:satOff val="0"/>
              <a:lumOff val="0"/>
              <a:alphaOff val="-18182"/>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de-DE" sz="800" kern="1200" dirty="0"/>
            <a:t>Arbeits- und Gesundheits-schutz</a:t>
          </a:r>
        </a:p>
      </dsp:txBody>
      <dsp:txXfrm>
        <a:off x="5026841" y="1943319"/>
        <a:ext cx="778699" cy="668469"/>
      </dsp:txXfrm>
    </dsp:sp>
    <dsp:sp modelId="{6F4A4DB6-BD65-4943-951B-D1E8B6A7D12E}">
      <dsp:nvSpPr>
        <dsp:cNvPr id="0" name=""/>
        <dsp:cNvSpPr/>
      </dsp:nvSpPr>
      <dsp:spPr>
        <a:xfrm>
          <a:off x="5075378" y="2641720"/>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C3D01E4-1571-4FCF-AC6D-D6233FDE5D2E}">
      <dsp:nvSpPr>
        <dsp:cNvPr id="0" name=""/>
        <dsp:cNvSpPr/>
      </dsp:nvSpPr>
      <dsp:spPr>
        <a:xfrm>
          <a:off x="3881544" y="2323636"/>
          <a:ext cx="1128125" cy="968433"/>
        </a:xfrm>
        <a:prstGeom prst="hexagon">
          <a:avLst>
            <a:gd name="adj" fmla="val 25000"/>
            <a:gd name="vf" fmla="val 11547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accent1">
              <a:alpha val="90000"/>
              <a:hueOff val="0"/>
              <a:satOff val="0"/>
              <a:lumOff val="0"/>
              <a:alphaOff val="-18182"/>
            </a:schemeClr>
          </a:solidFill>
          <a:prstDash val="solid"/>
          <a:miter lim="800000"/>
        </a:ln>
        <a:effectLst/>
      </dsp:spPr>
      <dsp:style>
        <a:lnRef idx="2">
          <a:scrgbClr r="0" g="0" b="0"/>
        </a:lnRef>
        <a:fillRef idx="1">
          <a:scrgbClr r="0" g="0" b="0"/>
        </a:fillRef>
        <a:effectRef idx="0">
          <a:scrgbClr r="0" g="0" b="0"/>
        </a:effectRef>
        <a:fontRef idx="minor"/>
      </dsp:style>
    </dsp:sp>
    <dsp:sp modelId="{E01C1FEC-128E-49E2-A650-BB91BC2F262A}">
      <dsp:nvSpPr>
        <dsp:cNvPr id="0" name=""/>
        <dsp:cNvSpPr/>
      </dsp:nvSpPr>
      <dsp:spPr>
        <a:xfrm>
          <a:off x="4866378" y="2748536"/>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932882-55B4-467D-BFD7-26405CF867BF}">
      <dsp:nvSpPr>
        <dsp:cNvPr id="0" name=""/>
        <dsp:cNvSpPr/>
      </dsp:nvSpPr>
      <dsp:spPr>
        <a:xfrm>
          <a:off x="1940376" y="2317491"/>
          <a:ext cx="1128125" cy="968433"/>
        </a:xfrm>
        <a:prstGeom prst="hexagon">
          <a:avLst>
            <a:gd name="adj" fmla="val 25000"/>
            <a:gd name="vf" fmla="val 115470"/>
          </a:avLst>
        </a:prstGeom>
        <a:solidFill>
          <a:schemeClr val="accent1">
            <a:alpha val="90000"/>
            <a:hueOff val="0"/>
            <a:satOff val="0"/>
            <a:lumOff val="0"/>
            <a:alphaOff val="-21818"/>
          </a:schemeClr>
        </a:solidFill>
        <a:ln w="12700" cap="flat" cmpd="sng" algn="ctr">
          <a:solidFill>
            <a:schemeClr val="accent1">
              <a:alpha val="90000"/>
              <a:hueOff val="0"/>
              <a:satOff val="0"/>
              <a:lumOff val="0"/>
              <a:alphaOff val="-21818"/>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de-DE" sz="800" kern="1200"/>
            <a:t>Brandschutz und Rettungsdienst</a:t>
          </a:r>
          <a:endParaRPr lang="de-DE" sz="800" kern="1200" dirty="0"/>
        </a:p>
      </dsp:txBody>
      <dsp:txXfrm>
        <a:off x="2115089" y="2467473"/>
        <a:ext cx="778699" cy="668469"/>
      </dsp:txXfrm>
    </dsp:sp>
    <dsp:sp modelId="{CF755445-65C9-4AF6-89D6-6E499B3307A1}">
      <dsp:nvSpPr>
        <dsp:cNvPr id="0" name=""/>
        <dsp:cNvSpPr/>
      </dsp:nvSpPr>
      <dsp:spPr>
        <a:xfrm>
          <a:off x="1972042" y="2746646"/>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9147B7F-AD36-4D60-A516-FF936049B5CC}">
      <dsp:nvSpPr>
        <dsp:cNvPr id="0" name=""/>
        <dsp:cNvSpPr/>
      </dsp:nvSpPr>
      <dsp:spPr>
        <a:xfrm>
          <a:off x="969792" y="2855825"/>
          <a:ext cx="1128125" cy="968433"/>
        </a:xfrm>
        <a:prstGeom prst="hexagon">
          <a:avLst>
            <a:gd name="adj" fmla="val 25000"/>
            <a:gd name="vf" fmla="val 115470"/>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solidFill>
            <a:schemeClr val="accent1">
              <a:alpha val="90000"/>
              <a:hueOff val="0"/>
              <a:satOff val="0"/>
              <a:lumOff val="0"/>
              <a:alphaOff val="-21818"/>
            </a:schemeClr>
          </a:solidFill>
          <a:prstDash val="solid"/>
          <a:miter lim="800000"/>
        </a:ln>
        <a:effectLst/>
      </dsp:spPr>
      <dsp:style>
        <a:lnRef idx="2">
          <a:scrgbClr r="0" g="0" b="0"/>
        </a:lnRef>
        <a:fillRef idx="1">
          <a:scrgbClr r="0" g="0" b="0"/>
        </a:fillRef>
        <a:effectRef idx="0">
          <a:scrgbClr r="0" g="0" b="0"/>
        </a:effectRef>
        <a:fontRef idx="minor"/>
      </dsp:style>
    </dsp:sp>
    <dsp:sp modelId="{A1B95E4E-41AA-4E71-B28C-7A40374A5F6E}">
      <dsp:nvSpPr>
        <dsp:cNvPr id="0" name=""/>
        <dsp:cNvSpPr/>
      </dsp:nvSpPr>
      <dsp:spPr>
        <a:xfrm>
          <a:off x="1737709" y="2869531"/>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8A7306-B2B4-4692-9B69-80AE600850FD}">
      <dsp:nvSpPr>
        <dsp:cNvPr id="0" name=""/>
        <dsp:cNvSpPr/>
      </dsp:nvSpPr>
      <dsp:spPr>
        <a:xfrm>
          <a:off x="5817962" y="2335924"/>
          <a:ext cx="1128125" cy="968433"/>
        </a:xfrm>
        <a:prstGeom prst="hexagon">
          <a:avLst>
            <a:gd name="adj" fmla="val 25000"/>
            <a:gd name="vf" fmla="val 115470"/>
          </a:avLst>
        </a:prstGeom>
        <a:solidFill>
          <a:schemeClr val="accent1">
            <a:alpha val="90000"/>
            <a:hueOff val="0"/>
            <a:satOff val="0"/>
            <a:lumOff val="0"/>
            <a:alphaOff val="-25455"/>
          </a:schemeClr>
        </a:solidFill>
        <a:ln w="12700" cap="flat" cmpd="sng" algn="ctr">
          <a:solidFill>
            <a:schemeClr val="accent1">
              <a:alpha val="90000"/>
              <a:hueOff val="0"/>
              <a:satOff val="0"/>
              <a:lumOff val="0"/>
              <a:alphaOff val="-25455"/>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de-DE" sz="800" kern="1200"/>
            <a:t>Klimaschutz und Klimaanpassung</a:t>
          </a:r>
          <a:endParaRPr lang="de-DE" sz="800" kern="1200" dirty="0"/>
        </a:p>
      </dsp:txBody>
      <dsp:txXfrm>
        <a:off x="5992675" y="2485906"/>
        <a:ext cx="778699" cy="668469"/>
      </dsp:txXfrm>
    </dsp:sp>
    <dsp:sp modelId="{75BCFDBA-9D1C-493A-8608-D0BF0DFA9A07}">
      <dsp:nvSpPr>
        <dsp:cNvPr id="0" name=""/>
        <dsp:cNvSpPr/>
      </dsp:nvSpPr>
      <dsp:spPr>
        <a:xfrm>
          <a:off x="6041212" y="3184308"/>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6B2EB9E-8BF7-49E7-BBD9-068DBC62507C}">
      <dsp:nvSpPr>
        <dsp:cNvPr id="0" name=""/>
        <dsp:cNvSpPr/>
      </dsp:nvSpPr>
      <dsp:spPr>
        <a:xfrm>
          <a:off x="4847378" y="2866223"/>
          <a:ext cx="1128125" cy="968433"/>
        </a:xfrm>
        <a:prstGeom prst="hexagon">
          <a:avLst>
            <a:gd name="adj" fmla="val 25000"/>
            <a:gd name="vf" fmla="val 115470"/>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12700" cap="flat" cmpd="sng" algn="ctr">
          <a:solidFill>
            <a:schemeClr val="accent1">
              <a:alpha val="90000"/>
              <a:hueOff val="0"/>
              <a:satOff val="0"/>
              <a:lumOff val="0"/>
              <a:alphaOff val="-25455"/>
            </a:schemeClr>
          </a:solidFill>
          <a:prstDash val="solid"/>
          <a:miter lim="800000"/>
        </a:ln>
        <a:effectLst/>
      </dsp:spPr>
      <dsp:style>
        <a:lnRef idx="2">
          <a:scrgbClr r="0" g="0" b="0"/>
        </a:lnRef>
        <a:fillRef idx="1">
          <a:scrgbClr r="0" g="0" b="0"/>
        </a:fillRef>
        <a:effectRef idx="0">
          <a:scrgbClr r="0" g="0" b="0"/>
        </a:effectRef>
        <a:fontRef idx="minor"/>
      </dsp:style>
    </dsp:sp>
    <dsp:sp modelId="{6C413F18-F4BA-4578-862B-B097D49330DC}">
      <dsp:nvSpPr>
        <dsp:cNvPr id="0" name=""/>
        <dsp:cNvSpPr/>
      </dsp:nvSpPr>
      <dsp:spPr>
        <a:xfrm>
          <a:off x="5832212" y="3291124"/>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7938181-2EF1-4E46-B5A6-AFC7D801ECCB}">
      <dsp:nvSpPr>
        <dsp:cNvPr id="0" name=""/>
        <dsp:cNvSpPr/>
      </dsp:nvSpPr>
      <dsp:spPr>
        <a:xfrm>
          <a:off x="5821920" y="194878"/>
          <a:ext cx="1128125" cy="968433"/>
        </a:xfrm>
        <a:prstGeom prst="hexagon">
          <a:avLst>
            <a:gd name="adj" fmla="val 25000"/>
            <a:gd name="vf" fmla="val 115470"/>
          </a:avLst>
        </a:prstGeom>
        <a:solidFill>
          <a:schemeClr val="accent1">
            <a:alpha val="90000"/>
            <a:hueOff val="0"/>
            <a:satOff val="0"/>
            <a:lumOff val="0"/>
            <a:alphaOff val="-29091"/>
          </a:schemeClr>
        </a:solidFill>
        <a:ln w="12700" cap="flat" cmpd="sng" algn="ctr">
          <a:solidFill>
            <a:schemeClr val="accent1">
              <a:alpha val="90000"/>
              <a:hueOff val="0"/>
              <a:satOff val="0"/>
              <a:lumOff val="0"/>
              <a:alphaOff val="-29091"/>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de-DE" sz="800" kern="1200" dirty="0"/>
            <a:t>Personalplanung und Stellen-bewertung</a:t>
          </a:r>
        </a:p>
      </dsp:txBody>
      <dsp:txXfrm>
        <a:off x="5996633" y="344860"/>
        <a:ext cx="778699" cy="668469"/>
      </dsp:txXfrm>
    </dsp:sp>
    <dsp:sp modelId="{A5709B5C-E154-4C90-8F15-9DB98C0E6423}">
      <dsp:nvSpPr>
        <dsp:cNvPr id="0" name=""/>
        <dsp:cNvSpPr/>
      </dsp:nvSpPr>
      <dsp:spPr>
        <a:xfrm>
          <a:off x="6601712" y="1046570"/>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C27801D-16A0-4869-B59D-B1C74FCD4C16}">
      <dsp:nvSpPr>
        <dsp:cNvPr id="0" name=""/>
        <dsp:cNvSpPr/>
      </dsp:nvSpPr>
      <dsp:spPr>
        <a:xfrm>
          <a:off x="5821920" y="1263983"/>
          <a:ext cx="1128125" cy="96843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alpha val="90000"/>
              <a:hueOff val="0"/>
              <a:satOff val="0"/>
              <a:lumOff val="0"/>
              <a:alphaOff val="-29091"/>
            </a:schemeClr>
          </a:solidFill>
          <a:prstDash val="solid"/>
          <a:miter lim="800000"/>
        </a:ln>
        <a:effectLst/>
      </dsp:spPr>
      <dsp:style>
        <a:lnRef idx="2">
          <a:scrgbClr r="0" g="0" b="0"/>
        </a:lnRef>
        <a:fillRef idx="1">
          <a:scrgbClr r="0" g="0" b="0"/>
        </a:fillRef>
        <a:effectRef idx="0">
          <a:scrgbClr r="0" g="0" b="0"/>
        </a:effectRef>
        <a:fontRef idx="minor"/>
      </dsp:style>
    </dsp:sp>
    <dsp:sp modelId="{8946A992-D4CB-44CF-BB22-E68BED7C5542}">
      <dsp:nvSpPr>
        <dsp:cNvPr id="0" name=""/>
        <dsp:cNvSpPr/>
      </dsp:nvSpPr>
      <dsp:spPr>
        <a:xfrm>
          <a:off x="6601712" y="1269655"/>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32D96DE-0D45-48B6-906A-510D55057DF4}">
      <dsp:nvSpPr>
        <dsp:cNvPr id="0" name=""/>
        <dsp:cNvSpPr/>
      </dsp:nvSpPr>
      <dsp:spPr>
        <a:xfrm>
          <a:off x="2907001" y="2860079"/>
          <a:ext cx="1128125" cy="968433"/>
        </a:xfrm>
        <a:prstGeom prst="hexagon">
          <a:avLst>
            <a:gd name="adj" fmla="val 25000"/>
            <a:gd name="vf" fmla="val 115470"/>
          </a:avLst>
        </a:prstGeom>
        <a:solidFill>
          <a:schemeClr val="accent1">
            <a:alpha val="90000"/>
            <a:hueOff val="0"/>
            <a:satOff val="0"/>
            <a:lumOff val="0"/>
            <a:alphaOff val="-32727"/>
          </a:schemeClr>
        </a:solidFill>
        <a:ln w="12700" cap="flat" cmpd="sng" algn="ctr">
          <a:solidFill>
            <a:schemeClr val="accent1">
              <a:alpha val="90000"/>
              <a:hueOff val="0"/>
              <a:satOff val="0"/>
              <a:lumOff val="0"/>
              <a:alphaOff val="-32727"/>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de-DE" sz="800" kern="1200" dirty="0"/>
            <a:t>Beitrags- und Gebühren-kalkulation</a:t>
          </a:r>
        </a:p>
      </dsp:txBody>
      <dsp:txXfrm>
        <a:off x="3081714" y="3010061"/>
        <a:ext cx="778699" cy="668469"/>
      </dsp:txXfrm>
    </dsp:sp>
    <dsp:sp modelId="{7BB277EE-B72C-48A1-942D-BC5192AA95F8}">
      <dsp:nvSpPr>
        <dsp:cNvPr id="0" name=""/>
        <dsp:cNvSpPr/>
      </dsp:nvSpPr>
      <dsp:spPr>
        <a:xfrm>
          <a:off x="3130252" y="3708462"/>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7F02840-7BDD-4198-92A3-DD73ACBC040E}">
      <dsp:nvSpPr>
        <dsp:cNvPr id="0" name=""/>
        <dsp:cNvSpPr/>
      </dsp:nvSpPr>
      <dsp:spPr>
        <a:xfrm>
          <a:off x="1936417" y="3390378"/>
          <a:ext cx="1128125" cy="96843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alpha val="90000"/>
              <a:hueOff val="0"/>
              <a:satOff val="0"/>
              <a:lumOff val="0"/>
              <a:alphaOff val="-32727"/>
            </a:schemeClr>
          </a:solidFill>
          <a:prstDash val="solid"/>
          <a:miter lim="800000"/>
        </a:ln>
        <a:effectLst/>
      </dsp:spPr>
      <dsp:style>
        <a:lnRef idx="2">
          <a:scrgbClr r="0" g="0" b="0"/>
        </a:lnRef>
        <a:fillRef idx="1">
          <a:scrgbClr r="0" g="0" b="0"/>
        </a:fillRef>
        <a:effectRef idx="0">
          <a:scrgbClr r="0" g="0" b="0"/>
        </a:effectRef>
        <a:fontRef idx="minor"/>
      </dsp:style>
    </dsp:sp>
    <dsp:sp modelId="{E957F7A6-2D85-4EB3-8068-6330856C5C4C}">
      <dsp:nvSpPr>
        <dsp:cNvPr id="0" name=""/>
        <dsp:cNvSpPr/>
      </dsp:nvSpPr>
      <dsp:spPr>
        <a:xfrm>
          <a:off x="2921251" y="3815278"/>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ED326AC-197C-4D1C-9AFC-C3BC0C86C395}">
      <dsp:nvSpPr>
        <dsp:cNvPr id="0" name=""/>
        <dsp:cNvSpPr/>
      </dsp:nvSpPr>
      <dsp:spPr>
        <a:xfrm>
          <a:off x="4845003" y="3932020"/>
          <a:ext cx="1128125" cy="968433"/>
        </a:xfrm>
        <a:prstGeom prst="hexagon">
          <a:avLst>
            <a:gd name="adj" fmla="val 25000"/>
            <a:gd name="vf" fmla="val 115470"/>
          </a:avLst>
        </a:prstGeom>
        <a:solidFill>
          <a:schemeClr val="accent1">
            <a:alpha val="90000"/>
            <a:hueOff val="0"/>
            <a:satOff val="0"/>
            <a:lumOff val="0"/>
            <a:alphaOff val="-36364"/>
          </a:schemeClr>
        </a:solidFill>
        <a:ln w="12700" cap="flat" cmpd="sng" algn="ctr">
          <a:solidFill>
            <a:schemeClr val="accent1">
              <a:alpha val="90000"/>
              <a:hueOff val="0"/>
              <a:satOff val="0"/>
              <a:lumOff val="0"/>
              <a:alphaOff val="-36364"/>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de-DE" sz="800" kern="1200" dirty="0"/>
            <a:t>Ko-</a:t>
          </a:r>
          <a:r>
            <a:rPr lang="de-DE" sz="800" kern="1200" dirty="0" err="1"/>
            <a:t>Ground</a:t>
          </a:r>
          <a:r>
            <a:rPr lang="de-DE" sz="800" kern="1200" dirty="0"/>
            <a:t>, Ko-</a:t>
          </a:r>
          <a:r>
            <a:rPr lang="de-DE" sz="800" kern="1200" dirty="0" err="1"/>
            <a:t>Kleika</a:t>
          </a:r>
          <a:r>
            <a:rPr lang="de-DE" sz="800" kern="1200" dirty="0"/>
            <a:t>, Software-lösungen</a:t>
          </a:r>
        </a:p>
      </dsp:txBody>
      <dsp:txXfrm>
        <a:off x="5019716" y="4082002"/>
        <a:ext cx="778699" cy="668469"/>
      </dsp:txXfrm>
    </dsp:sp>
    <dsp:sp modelId="{BEB7EC21-27CB-453A-8AA2-D1276BA1D85C}">
      <dsp:nvSpPr>
        <dsp:cNvPr id="0" name=""/>
        <dsp:cNvSpPr/>
      </dsp:nvSpPr>
      <dsp:spPr>
        <a:xfrm>
          <a:off x="4871919" y="4363065"/>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0937B61-2CB6-4A1D-B720-D9D8C7F0E627}">
      <dsp:nvSpPr>
        <dsp:cNvPr id="0" name=""/>
        <dsp:cNvSpPr/>
      </dsp:nvSpPr>
      <dsp:spPr>
        <a:xfrm>
          <a:off x="3874419" y="3395577"/>
          <a:ext cx="1128125" cy="96843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alpha val="90000"/>
              <a:hueOff val="0"/>
              <a:satOff val="0"/>
              <a:lumOff val="0"/>
              <a:alphaOff val="-36364"/>
            </a:schemeClr>
          </a:solidFill>
          <a:prstDash val="solid"/>
          <a:miter lim="800000"/>
        </a:ln>
        <a:effectLst/>
      </dsp:spPr>
      <dsp:style>
        <a:lnRef idx="2">
          <a:scrgbClr r="0" g="0" b="0"/>
        </a:lnRef>
        <a:fillRef idx="1">
          <a:scrgbClr r="0" g="0" b="0"/>
        </a:fillRef>
        <a:effectRef idx="0">
          <a:scrgbClr r="0" g="0" b="0"/>
        </a:effectRef>
        <a:fontRef idx="minor"/>
      </dsp:style>
    </dsp:sp>
    <dsp:sp modelId="{A5AEE8EC-BD2C-448B-85D7-81F5C2701EB6}">
      <dsp:nvSpPr>
        <dsp:cNvPr id="0" name=""/>
        <dsp:cNvSpPr/>
      </dsp:nvSpPr>
      <dsp:spPr>
        <a:xfrm>
          <a:off x="4650253" y="4233562"/>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E3132B6-50C0-42EF-A5BB-B60DF989D1B5}">
      <dsp:nvSpPr>
        <dsp:cNvPr id="0" name=""/>
        <dsp:cNvSpPr/>
      </dsp:nvSpPr>
      <dsp:spPr>
        <a:xfrm>
          <a:off x="5818753" y="3406920"/>
          <a:ext cx="1128125" cy="968433"/>
        </a:xfrm>
        <a:prstGeom prst="hexagon">
          <a:avLst>
            <a:gd name="adj" fmla="val 25000"/>
            <a:gd name="vf" fmla="val 115470"/>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de-DE" sz="800" kern="1200" dirty="0"/>
            <a:t>Fahrzeug-beschaffung</a:t>
          </a:r>
        </a:p>
      </dsp:txBody>
      <dsp:txXfrm>
        <a:off x="5993466" y="3556902"/>
        <a:ext cx="778699" cy="668469"/>
      </dsp:txXfrm>
    </dsp:sp>
    <dsp:sp modelId="{805A07BA-A3D7-4B02-8AF1-78FB376B0EB2}">
      <dsp:nvSpPr>
        <dsp:cNvPr id="0" name=""/>
        <dsp:cNvSpPr/>
      </dsp:nvSpPr>
      <dsp:spPr>
        <a:xfrm>
          <a:off x="6803587" y="3831821"/>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54F36D7-C1C8-469C-B79E-64406903C626}">
      <dsp:nvSpPr>
        <dsp:cNvPr id="0" name=""/>
        <dsp:cNvSpPr/>
      </dsp:nvSpPr>
      <dsp:spPr>
        <a:xfrm>
          <a:off x="6788546" y="2876621"/>
          <a:ext cx="1128125" cy="968433"/>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 modelId="{9E0497B7-E1B0-4757-99BE-8BF05B25C9E8}">
      <dsp:nvSpPr>
        <dsp:cNvPr id="0" name=""/>
        <dsp:cNvSpPr/>
      </dsp:nvSpPr>
      <dsp:spPr>
        <a:xfrm>
          <a:off x="7012588" y="3725005"/>
          <a:ext cx="131416" cy="113432"/>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35D21-D7F3-4D0A-8DA5-0BAEA417F969}">
      <dsp:nvSpPr>
        <dsp:cNvPr id="0" name=""/>
        <dsp:cNvSpPr/>
      </dsp:nvSpPr>
      <dsp:spPr>
        <a:xfrm rot="5400000">
          <a:off x="4657859" y="-3271460"/>
          <a:ext cx="597956" cy="7145512"/>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de-DE" sz="1400" kern="1200" dirty="0" smtClean="0"/>
            <a:t>Gemeinden und Gemeindeverbände und deren Zusammenschlüsse in der Rechtsform der juristischen Person des öffentlichen Rechts</a:t>
          </a:r>
          <a:endParaRPr lang="de-DE" sz="1400" kern="1200" dirty="0"/>
        </a:p>
      </dsp:txBody>
      <dsp:txXfrm rot="-5400000">
        <a:off x="1384081" y="31508"/>
        <a:ext cx="7116322" cy="539576"/>
      </dsp:txXfrm>
    </dsp:sp>
    <dsp:sp modelId="{305D8247-4E1D-4BA9-8B8F-A186B069F290}">
      <dsp:nvSpPr>
        <dsp:cNvPr id="0" name=""/>
        <dsp:cNvSpPr/>
      </dsp:nvSpPr>
      <dsp:spPr>
        <a:xfrm>
          <a:off x="0" y="5473"/>
          <a:ext cx="1345880" cy="5842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de-DE" sz="1400" b="1" kern="1200" dirty="0" smtClean="0"/>
            <a:t>Antragsteller</a:t>
          </a:r>
          <a:endParaRPr lang="de-DE" sz="1400" b="1" kern="1200" dirty="0"/>
        </a:p>
      </dsp:txBody>
      <dsp:txXfrm>
        <a:off x="28520" y="33993"/>
        <a:ext cx="1288840" cy="527191"/>
      </dsp:txXfrm>
    </dsp:sp>
    <dsp:sp modelId="{CCA70179-A24D-4047-A0DF-CECA432FFA68}">
      <dsp:nvSpPr>
        <dsp:cNvPr id="0" name=""/>
        <dsp:cNvSpPr/>
      </dsp:nvSpPr>
      <dsp:spPr>
        <a:xfrm rot="5400000">
          <a:off x="4559499" y="-2486044"/>
          <a:ext cx="794675" cy="7145512"/>
        </a:xfrm>
        <a:prstGeom prst="round2SameRect">
          <a:avLst/>
        </a:prstGeom>
        <a:solidFill>
          <a:schemeClr val="accent5">
            <a:tint val="40000"/>
            <a:alpha val="90000"/>
            <a:hueOff val="-2516559"/>
            <a:satOff val="5307"/>
            <a:lumOff val="-1237"/>
            <a:alphaOff val="0"/>
          </a:schemeClr>
        </a:solidFill>
        <a:ln w="12700" cap="flat" cmpd="sng" algn="ctr">
          <a:solidFill>
            <a:schemeClr val="accent5">
              <a:tint val="40000"/>
              <a:alpha val="90000"/>
              <a:hueOff val="-2516559"/>
              <a:satOff val="5307"/>
              <a:lumOff val="-12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de-DE" sz="1400" kern="1200" dirty="0" smtClean="0"/>
            <a:t>Anbahnung, Vorbereitung und Einrichtung neuer Kooperationen</a:t>
          </a:r>
          <a:endParaRPr lang="de-DE" sz="1400" kern="1200" dirty="0"/>
        </a:p>
        <a:p>
          <a:pPr marL="114300" lvl="1" indent="-114300" algn="l" defTabSz="622300">
            <a:lnSpc>
              <a:spcPct val="90000"/>
            </a:lnSpc>
            <a:spcBef>
              <a:spcPct val="0"/>
            </a:spcBef>
            <a:spcAft>
              <a:spcPct val="15000"/>
            </a:spcAft>
            <a:buChar char="••"/>
          </a:pPr>
          <a:r>
            <a:rPr lang="de-DE" sz="1400" kern="1200" dirty="0" smtClean="0"/>
            <a:t>Erweiterung bestehender Kooperationen</a:t>
          </a:r>
          <a:endParaRPr lang="de-DE" sz="1400" kern="1200" dirty="0"/>
        </a:p>
        <a:p>
          <a:pPr marL="114300" lvl="1" indent="-114300" algn="l" defTabSz="622300">
            <a:lnSpc>
              <a:spcPct val="90000"/>
            </a:lnSpc>
            <a:spcBef>
              <a:spcPct val="0"/>
            </a:spcBef>
            <a:spcAft>
              <a:spcPct val="15000"/>
            </a:spcAft>
            <a:buChar char="••"/>
          </a:pPr>
          <a:r>
            <a:rPr lang="de-DE" sz="1400" kern="1200" dirty="0" smtClean="0"/>
            <a:t>grenzüberschreitende Kooperationen</a:t>
          </a:r>
          <a:endParaRPr lang="de-DE" sz="1400" kern="1200" dirty="0"/>
        </a:p>
      </dsp:txBody>
      <dsp:txXfrm rot="-5400000">
        <a:off x="1384081" y="728167"/>
        <a:ext cx="7106719" cy="717089"/>
      </dsp:txXfrm>
    </dsp:sp>
    <dsp:sp modelId="{98B87E6C-0B57-4C8E-8E55-A0E82D6D283B}">
      <dsp:nvSpPr>
        <dsp:cNvPr id="0" name=""/>
        <dsp:cNvSpPr/>
      </dsp:nvSpPr>
      <dsp:spPr>
        <a:xfrm>
          <a:off x="0" y="670114"/>
          <a:ext cx="1345880" cy="756212"/>
        </a:xfrm>
        <a:prstGeom prst="roundRect">
          <a:avLst/>
        </a:prstGeom>
        <a:solidFill>
          <a:schemeClr val="accent5">
            <a:hueOff val="-2569506"/>
            <a:satOff val="7419"/>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de-DE" sz="1400" b="1" kern="1200" dirty="0" smtClean="0"/>
            <a:t>Förderzweck</a:t>
          </a:r>
          <a:endParaRPr lang="de-DE" sz="1400" b="1" kern="1200" dirty="0"/>
        </a:p>
      </dsp:txBody>
      <dsp:txXfrm>
        <a:off x="36915" y="707029"/>
        <a:ext cx="1272050" cy="682382"/>
      </dsp:txXfrm>
    </dsp:sp>
    <dsp:sp modelId="{7FD8DAF3-94B1-4888-BD94-8ABDD8A75C94}">
      <dsp:nvSpPr>
        <dsp:cNvPr id="0" name=""/>
        <dsp:cNvSpPr/>
      </dsp:nvSpPr>
      <dsp:spPr>
        <a:xfrm rot="5400000">
          <a:off x="4080274" y="-1108602"/>
          <a:ext cx="1753124" cy="7145512"/>
        </a:xfrm>
        <a:prstGeom prst="round2SameRect">
          <a:avLst/>
        </a:prstGeom>
        <a:solidFill>
          <a:schemeClr val="accent5">
            <a:tint val="40000"/>
            <a:alpha val="90000"/>
            <a:hueOff val="-5033117"/>
            <a:satOff val="10613"/>
            <a:lumOff val="-2474"/>
            <a:alphaOff val="0"/>
          </a:schemeClr>
        </a:solidFill>
        <a:ln w="12700" cap="flat" cmpd="sng" algn="ctr">
          <a:solidFill>
            <a:schemeClr val="accent5">
              <a:tint val="40000"/>
              <a:alpha val="90000"/>
              <a:hueOff val="-5033117"/>
              <a:satOff val="10613"/>
              <a:lumOff val="-24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de-DE" sz="1400" kern="1200" dirty="0" smtClean="0"/>
            <a:t>Kosteneinsparung bei Personal- und Sachaufwendungen</a:t>
          </a:r>
          <a:endParaRPr lang="de-DE" sz="1400" kern="1200" dirty="0"/>
        </a:p>
        <a:p>
          <a:pPr marL="114300" lvl="1" indent="-114300" algn="l" defTabSz="622300">
            <a:lnSpc>
              <a:spcPct val="90000"/>
            </a:lnSpc>
            <a:spcBef>
              <a:spcPct val="0"/>
            </a:spcBef>
            <a:spcAft>
              <a:spcPct val="15000"/>
            </a:spcAft>
            <a:buChar char="••"/>
          </a:pPr>
          <a:r>
            <a:rPr lang="de-DE" sz="1400" kern="1200" dirty="0" smtClean="0"/>
            <a:t>mindestens 15% Ertragssteigerung im jeweiligen Aufgabenbereich</a:t>
          </a:r>
          <a:endParaRPr lang="de-DE" sz="1400" kern="1200" dirty="0"/>
        </a:p>
        <a:p>
          <a:pPr marL="114300" lvl="1" indent="-114300" algn="l" defTabSz="622300">
            <a:lnSpc>
              <a:spcPct val="90000"/>
            </a:lnSpc>
            <a:spcBef>
              <a:spcPct val="0"/>
            </a:spcBef>
            <a:spcAft>
              <a:spcPct val="15000"/>
            </a:spcAft>
            <a:buChar char="••"/>
          </a:pPr>
          <a:r>
            <a:rPr lang="de-DE" sz="1400" kern="1200" dirty="0" smtClean="0"/>
            <a:t>wesentliche Verbesserung des öffentlichen Leistungsangebots</a:t>
          </a:r>
          <a:endParaRPr lang="de-DE" sz="1400" kern="1200" dirty="0"/>
        </a:p>
        <a:p>
          <a:pPr marL="114300" lvl="1" indent="-114300" algn="l" defTabSz="622300">
            <a:lnSpc>
              <a:spcPct val="90000"/>
            </a:lnSpc>
            <a:spcBef>
              <a:spcPct val="0"/>
            </a:spcBef>
            <a:spcAft>
              <a:spcPct val="15000"/>
            </a:spcAft>
            <a:buChar char="••"/>
          </a:pPr>
          <a:r>
            <a:rPr lang="de-DE" sz="1400" kern="1200" dirty="0" smtClean="0"/>
            <a:t>erheblicher und nachhaltiger Beitrag zur Lösung kommunaler Aufgaben</a:t>
          </a:r>
          <a:endParaRPr lang="de-DE" sz="1400" kern="1200" dirty="0"/>
        </a:p>
        <a:p>
          <a:pPr marL="114300" lvl="1" indent="-114300" algn="l" defTabSz="622300">
            <a:lnSpc>
              <a:spcPct val="90000"/>
            </a:lnSpc>
            <a:spcBef>
              <a:spcPct val="0"/>
            </a:spcBef>
            <a:spcAft>
              <a:spcPct val="15000"/>
            </a:spcAft>
            <a:buChar char="••"/>
          </a:pPr>
          <a:endParaRPr lang="de-DE" sz="1400" b="0" kern="1200" dirty="0"/>
        </a:p>
        <a:p>
          <a:pPr marL="114300" lvl="1" indent="-114300" algn="l" defTabSz="622300">
            <a:lnSpc>
              <a:spcPct val="90000"/>
            </a:lnSpc>
            <a:spcBef>
              <a:spcPct val="0"/>
            </a:spcBef>
            <a:spcAft>
              <a:spcPct val="15000"/>
            </a:spcAft>
            <a:buChar char="••"/>
          </a:pPr>
          <a:r>
            <a:rPr lang="de-DE" sz="1400" b="0" kern="1200" dirty="0" smtClean="0"/>
            <a:t>Gefördert werden Vorbereitungskosten, Dienstleistungen Dritter (Gutachter, Berater, Moderatoren) und Aufwendungen für projektbezogenes Personal </a:t>
          </a:r>
          <a:endParaRPr lang="de-DE" sz="1400" b="0" kern="1200" dirty="0"/>
        </a:p>
      </dsp:txBody>
      <dsp:txXfrm rot="-5400000">
        <a:off x="1384080" y="1673172"/>
        <a:ext cx="7059932" cy="1581964"/>
      </dsp:txXfrm>
    </dsp:sp>
    <dsp:sp modelId="{DCBCFD3D-2A81-49EB-8301-6E4EAB18570C}">
      <dsp:nvSpPr>
        <dsp:cNvPr id="0" name=""/>
        <dsp:cNvSpPr/>
      </dsp:nvSpPr>
      <dsp:spPr>
        <a:xfrm>
          <a:off x="0" y="1534658"/>
          <a:ext cx="1345880" cy="1782007"/>
        </a:xfrm>
        <a:prstGeom prst="roundRect">
          <a:avLst/>
        </a:prstGeom>
        <a:solidFill>
          <a:schemeClr val="accent5">
            <a:hueOff val="-5139012"/>
            <a:satOff val="14837"/>
            <a:lumOff val="-10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de-DE" sz="1400" b="1" kern="1200" dirty="0" smtClean="0"/>
            <a:t>Umsetzung /  Ziele</a:t>
          </a:r>
          <a:endParaRPr lang="de-DE" sz="1400" b="1" kern="1200" dirty="0"/>
        </a:p>
      </dsp:txBody>
      <dsp:txXfrm>
        <a:off x="65700" y="1600358"/>
        <a:ext cx="1214480" cy="1650607"/>
      </dsp:txXfrm>
    </dsp:sp>
    <dsp:sp modelId="{A205E64A-50C0-4AED-BD64-1F268A2B295F}">
      <dsp:nvSpPr>
        <dsp:cNvPr id="0" name=""/>
        <dsp:cNvSpPr/>
      </dsp:nvSpPr>
      <dsp:spPr>
        <a:xfrm rot="5400000">
          <a:off x="4089348" y="762505"/>
          <a:ext cx="1734976" cy="7145512"/>
        </a:xfrm>
        <a:prstGeom prst="round2SameRect">
          <a:avLst/>
        </a:prstGeom>
        <a:solidFill>
          <a:schemeClr val="accent5">
            <a:tint val="40000"/>
            <a:alpha val="90000"/>
            <a:hueOff val="-7549676"/>
            <a:satOff val="15920"/>
            <a:lumOff val="-3711"/>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de-DE" sz="1400" kern="1200" dirty="0" smtClean="0"/>
            <a:t>Förderumfang 80% der zuwendungsfähigen Ausgaben (ggfs. 90%)</a:t>
          </a:r>
          <a:endParaRPr lang="de-DE" sz="1400" kern="1200" dirty="0"/>
        </a:p>
        <a:p>
          <a:pPr marL="114300" lvl="1" indent="-114300" algn="l" defTabSz="622300">
            <a:lnSpc>
              <a:spcPct val="90000"/>
            </a:lnSpc>
            <a:spcBef>
              <a:spcPct val="0"/>
            </a:spcBef>
            <a:spcAft>
              <a:spcPct val="15000"/>
            </a:spcAft>
            <a:buChar char="••"/>
          </a:pPr>
          <a:r>
            <a:rPr lang="de-DE" sz="1400" kern="1200" dirty="0" smtClean="0"/>
            <a:t>Kooperationen über die Landesgrenzen sind zulässig</a:t>
          </a:r>
          <a:endParaRPr lang="de-DE" sz="1400" kern="1200" dirty="0"/>
        </a:p>
        <a:p>
          <a:pPr marL="114300" lvl="1" indent="-114300" algn="l" defTabSz="622300">
            <a:lnSpc>
              <a:spcPct val="90000"/>
            </a:lnSpc>
            <a:spcBef>
              <a:spcPct val="0"/>
            </a:spcBef>
            <a:spcAft>
              <a:spcPct val="15000"/>
            </a:spcAft>
            <a:buChar char="••"/>
          </a:pPr>
          <a:r>
            <a:rPr lang="de-DE" sz="1400" kern="1200" dirty="0" smtClean="0"/>
            <a:t>Die Kooperation muss auf Dauer, mindestens jedoch auf den Bestand von fünf Jahren angelegt sein</a:t>
          </a:r>
          <a:endParaRPr lang="de-DE" sz="1400" kern="1200" dirty="0"/>
        </a:p>
        <a:p>
          <a:pPr marL="114300" lvl="1" indent="-114300" algn="l" defTabSz="622300">
            <a:lnSpc>
              <a:spcPct val="90000"/>
            </a:lnSpc>
            <a:spcBef>
              <a:spcPct val="0"/>
            </a:spcBef>
            <a:spcAft>
              <a:spcPct val="15000"/>
            </a:spcAft>
            <a:buChar char="••"/>
          </a:pPr>
          <a:r>
            <a:rPr lang="de-DE" sz="1400" b="1" kern="1200" dirty="0" smtClean="0"/>
            <a:t>Gremienbeschluss</a:t>
          </a:r>
          <a:r>
            <a:rPr lang="de-DE" sz="1400" kern="1200" dirty="0" smtClean="0"/>
            <a:t> erforderlich</a:t>
          </a:r>
          <a:endParaRPr lang="de-DE" sz="1400" kern="1200" dirty="0"/>
        </a:p>
        <a:p>
          <a:pPr marL="114300" lvl="1" indent="-114300" algn="l" defTabSz="622300">
            <a:lnSpc>
              <a:spcPct val="90000"/>
            </a:lnSpc>
            <a:spcBef>
              <a:spcPct val="0"/>
            </a:spcBef>
            <a:spcAft>
              <a:spcPct val="15000"/>
            </a:spcAft>
            <a:buChar char="••"/>
          </a:pPr>
          <a:r>
            <a:rPr lang="de-DE" sz="1400" kern="1200" dirty="0" smtClean="0"/>
            <a:t>Die Richtlinie tritt am 31.08.2024 außer Kraft.</a:t>
          </a:r>
          <a:endParaRPr lang="de-DE" sz="1400" kern="1200" dirty="0"/>
        </a:p>
      </dsp:txBody>
      <dsp:txXfrm rot="-5400000">
        <a:off x="1384081" y="3552468"/>
        <a:ext cx="7060817" cy="1565586"/>
      </dsp:txXfrm>
    </dsp:sp>
    <dsp:sp modelId="{27B9C8FE-5AE0-40FD-B9FC-1C437235EDD1}">
      <dsp:nvSpPr>
        <dsp:cNvPr id="0" name=""/>
        <dsp:cNvSpPr/>
      </dsp:nvSpPr>
      <dsp:spPr>
        <a:xfrm>
          <a:off x="0" y="3405766"/>
          <a:ext cx="1345880" cy="1782007"/>
        </a:xfrm>
        <a:prstGeom prst="roundRect">
          <a:avLst/>
        </a:prstGeom>
        <a:solidFill>
          <a:schemeClr val="accent5">
            <a:hueOff val="-7708519"/>
            <a:satOff val="22256"/>
            <a:lumOff val="-1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de-DE" sz="1400" b="1" kern="1200" dirty="0" smtClean="0"/>
            <a:t>Sonstiges</a:t>
          </a:r>
          <a:endParaRPr lang="de-DE" sz="1400" b="1" kern="1200" dirty="0"/>
        </a:p>
      </dsp:txBody>
      <dsp:txXfrm>
        <a:off x="65700" y="3471466"/>
        <a:ext cx="1214480" cy="1650607"/>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4A88A70-75DA-F146-A405-020FDF2FC88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de-DE"/>
              <a:t>Titel der Präsentation eingeben</a:t>
            </a:r>
          </a:p>
        </p:txBody>
      </p:sp>
      <p:sp>
        <p:nvSpPr>
          <p:cNvPr id="3" name="Datumsplatzhalter 2">
            <a:extLst>
              <a:ext uri="{FF2B5EF4-FFF2-40B4-BE49-F238E27FC236}">
                <a16:creationId xmlns:a16="http://schemas.microsoft.com/office/drawing/2014/main" id="{8B5480A5-AF44-1045-AB6A-A0A54EDD7E6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2228DA7-8A62-894D-A7DC-A38B871DA2B4}" type="datetimeFigureOut">
              <a:rPr lang="de-DE" smtClean="0"/>
              <a:t>21.09.2021</a:t>
            </a:fld>
            <a:endParaRPr lang="de-DE"/>
          </a:p>
        </p:txBody>
      </p:sp>
      <p:sp>
        <p:nvSpPr>
          <p:cNvPr id="4" name="Fußzeilenplatzhalter 3">
            <a:extLst>
              <a:ext uri="{FF2B5EF4-FFF2-40B4-BE49-F238E27FC236}">
                <a16:creationId xmlns:a16="http://schemas.microsoft.com/office/drawing/2014/main" id="{B33BBA23-DCEE-1843-A106-91A9B8B5AE6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FFBC8454-ADB9-DF44-8144-1C187E3B1F6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AE13C9E-799B-7F4D-9E53-17D4459579DE}" type="slidenum">
              <a:rPr lang="de-DE" smtClean="0"/>
              <a:t>‹Nr.›</a:t>
            </a:fld>
            <a:endParaRPr lang="de-DE"/>
          </a:p>
        </p:txBody>
      </p:sp>
    </p:spTree>
    <p:extLst>
      <p:ext uri="{BB962C8B-B14F-4D97-AF65-F5344CB8AC3E}">
        <p14:creationId xmlns:p14="http://schemas.microsoft.com/office/powerpoint/2010/main" val="3194820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de-DE"/>
              <a:t>Titel der Präsentation eingeben</a:t>
            </a:r>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1D5B5D-DF97-4F43-A708-486872077772}" type="datetimeFigureOut">
              <a:rPr lang="de-DE" smtClean="0"/>
              <a:t>21.09.2021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9AD884F-E346-7142-A756-7F69EE862915}" type="slidenum">
              <a:rPr lang="de-DE" smtClean="0"/>
              <a:t>‹Nr.›</a:t>
            </a:fld>
            <a:endParaRPr lang="de-DE"/>
          </a:p>
        </p:txBody>
      </p:sp>
    </p:spTree>
    <p:extLst>
      <p:ext uri="{BB962C8B-B14F-4D97-AF65-F5344CB8AC3E}">
        <p14:creationId xmlns:p14="http://schemas.microsoft.com/office/powerpoint/2010/main" val="3781934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1" i="0" u="none" strike="noStrike" kern="1200" cap="none" spc="0" normalizeH="0" baseline="0" noProof="0" dirty="0">
                <a:ln>
                  <a:noFill/>
                </a:ln>
                <a:solidFill>
                  <a:prstClr val="black"/>
                </a:solidFill>
                <a:effectLst/>
                <a:uLnTx/>
                <a:uFillTx/>
                <a:latin typeface="+mn-lt"/>
                <a:ea typeface="+mn-ea"/>
                <a:cs typeface="+mn-cs"/>
              </a:rPr>
              <a:t>Kommunal-Stiftung NRW </a:t>
            </a:r>
            <a:r>
              <a:rPr kumimoji="0" lang="de-DE" altLang="de-DE" sz="1200" b="0" i="0" u="none" strike="noStrike" kern="1200" cap="none" spc="0" normalizeH="0" baseline="0" noProof="0" dirty="0">
                <a:ln>
                  <a:noFill/>
                </a:ln>
                <a:solidFill>
                  <a:prstClr val="black"/>
                </a:solidFill>
                <a:effectLst/>
                <a:uLnTx/>
                <a:uFillTx/>
                <a:latin typeface="+mn-lt"/>
                <a:ea typeface="+mn-ea"/>
                <a:cs typeface="+mn-cs"/>
              </a:rPr>
              <a:t>mit Sitz in Düsseldorf gemäß § 80 BGB in Verbindung mit §§ 1, 2 </a:t>
            </a:r>
            <a:r>
              <a:rPr kumimoji="0" lang="de-DE" altLang="de-DE" sz="1200" b="0" i="0" u="none" strike="noStrike" kern="1200" cap="none" spc="0" normalizeH="0" baseline="0" noProof="0" dirty="0" err="1">
                <a:ln>
                  <a:noFill/>
                </a:ln>
                <a:solidFill>
                  <a:prstClr val="black"/>
                </a:solidFill>
                <a:effectLst/>
                <a:uLnTx/>
                <a:uFillTx/>
                <a:latin typeface="+mn-lt"/>
                <a:ea typeface="+mn-ea"/>
                <a:cs typeface="+mn-cs"/>
              </a:rPr>
              <a:t>StiftG</a:t>
            </a:r>
            <a:r>
              <a:rPr kumimoji="0" lang="de-DE" altLang="de-DE" sz="1200" b="0" i="0" u="none" strike="noStrike" kern="1200" cap="none" spc="0" normalizeH="0" baseline="0" noProof="0" dirty="0">
                <a:ln>
                  <a:noFill/>
                </a:ln>
                <a:solidFill>
                  <a:prstClr val="black"/>
                </a:solidFill>
                <a:effectLst/>
                <a:uLnTx/>
                <a:uFillTx/>
                <a:latin typeface="+mn-lt"/>
                <a:ea typeface="+mn-ea"/>
                <a:cs typeface="+mn-cs"/>
              </a:rPr>
              <a:t> NRW von </a:t>
            </a:r>
            <a:r>
              <a:rPr kumimoji="0" lang="de-DE" altLang="de-DE" sz="1200" b="0" i="0" u="none" strike="noStrike" kern="1200" cap="none" spc="0" normalizeH="0" baseline="0" noProof="0" dirty="0" err="1">
                <a:ln>
                  <a:noFill/>
                </a:ln>
                <a:solidFill>
                  <a:prstClr val="black"/>
                </a:solidFill>
                <a:effectLst/>
                <a:uLnTx/>
                <a:uFillTx/>
                <a:latin typeface="+mn-lt"/>
                <a:ea typeface="+mn-ea"/>
                <a:cs typeface="+mn-cs"/>
              </a:rPr>
              <a:t>BezReg</a:t>
            </a:r>
            <a:r>
              <a:rPr kumimoji="0" lang="de-DE" altLang="de-DE" sz="1200" b="0" i="0" u="none" strike="noStrike" kern="1200" cap="none" spc="0" normalizeH="0" baseline="0" noProof="0" dirty="0">
                <a:ln>
                  <a:noFill/>
                </a:ln>
                <a:solidFill>
                  <a:prstClr val="black"/>
                </a:solidFill>
                <a:effectLst/>
                <a:uLnTx/>
                <a:uFillTx/>
                <a:latin typeface="+mn-lt"/>
                <a:ea typeface="+mn-ea"/>
                <a:cs typeface="+mn-cs"/>
              </a:rPr>
              <a:t> DD anerkannt.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prstClr val="black"/>
                </a:solidFill>
                <a:effectLst/>
                <a:uLnTx/>
                <a:uFillTx/>
                <a:latin typeface="+mn-lt"/>
                <a:ea typeface="+mn-ea"/>
                <a:cs typeface="+mn-cs"/>
              </a:rPr>
              <a:t>Die Stiftung ist seit dem 23. Februar 2006 rechtsfähig.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200" b="0" i="0" u="none" strike="noStrike" kern="1200" cap="none" spc="0" normalizeH="0" baseline="0" noProof="0" dirty="0">
                <a:ln>
                  <a:noFill/>
                </a:ln>
                <a:solidFill>
                  <a:prstClr val="black"/>
                </a:solidFill>
                <a:effectLst/>
                <a:uLnTx/>
                <a:uFillTx/>
                <a:latin typeface="+mn-lt"/>
                <a:ea typeface="+mn-ea"/>
                <a:cs typeface="+mn-cs"/>
              </a:rPr>
              <a:t>Der Städte- und Gemeindebund NRW hat seine Tochtergesellschaften Abwasserberatung NRW e.V. und Dienstleistungs-GmbH zu einer neuen Gesellschaft Kommunal- und Abwasserberatung NRW GmbH verschmolzen und in die im Februar 2006 gegründete verbandseigene Kommunal-Stiftung NRW überführt. Damit wird das seit zehn Jahren über die Abwasserberatung NRW e.V. angebotene Leistungsspektrum bei technischen, rechtlichen und organisatorischen Fragen zur kommunalen Abwasserbeseitigung um weitere Dienstleistungen ergänzt. „So können wir dem wachsenden Bedarf an qualifizierter Beratung bei den NRW-Kommunen in optimaler Weise gerecht werden“, begründete StGB NRW-Hauptgeschäftsführer </a:t>
            </a:r>
            <a:r>
              <a:rPr kumimoji="0" lang="de-DE" altLang="de-DE" sz="1200" b="1" i="0" u="none" strike="noStrike" kern="1200" cap="none" spc="0" normalizeH="0" baseline="0" noProof="0" dirty="0">
                <a:ln>
                  <a:noFill/>
                </a:ln>
                <a:solidFill>
                  <a:prstClr val="black"/>
                </a:solidFill>
                <a:effectLst/>
                <a:uLnTx/>
                <a:uFillTx/>
                <a:latin typeface="+mn-lt"/>
                <a:ea typeface="+mn-ea"/>
                <a:cs typeface="+mn-cs"/>
              </a:rPr>
              <a:t>Dr. Bernd Jürgen Schneider</a:t>
            </a:r>
            <a:r>
              <a:rPr kumimoji="0" lang="de-DE" altLang="de-DE" sz="1200" b="0" i="0" u="none" strike="noStrike" kern="1200" cap="none" spc="0" normalizeH="0" baseline="0" noProof="0" dirty="0">
                <a:ln>
                  <a:noFill/>
                </a:ln>
                <a:solidFill>
                  <a:prstClr val="black"/>
                </a:solidFill>
                <a:effectLst/>
                <a:uLnTx/>
                <a:uFillTx/>
                <a:latin typeface="+mn-lt"/>
                <a:ea typeface="+mn-ea"/>
                <a:cs typeface="+mn-cs"/>
              </a:rPr>
              <a:t> die Reorganisation.</a:t>
            </a:r>
            <a:endParaRPr kumimoji="0" lang="de-DE" altLang="de-DE"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endParaRPr>
          </a:p>
        </p:txBody>
      </p:sp>
    </p:spTree>
    <p:extLst>
      <p:ext uri="{BB962C8B-B14F-4D97-AF65-F5344CB8AC3E}">
        <p14:creationId xmlns:p14="http://schemas.microsoft.com/office/powerpoint/2010/main" val="336492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ct val="0"/>
              </a:spcBef>
              <a:buClr>
                <a:srgbClr val="595959"/>
              </a:buClr>
              <a:defRPr/>
            </a:pPr>
            <a:r>
              <a:rPr lang="de-DE" altLang="de-DE" dirty="0" smtClean="0">
                <a:solidFill>
                  <a:srgbClr val="595959"/>
                </a:solidFill>
                <a:ea typeface="ＭＳ Ｐゴシック" panose="020B0600070205080204" pitchFamily="34" charset="-128"/>
                <a:cs typeface="ＭＳ Ｐゴシック" panose="020B0600070205080204" pitchFamily="34" charset="-128"/>
              </a:rPr>
              <a:t>Regelmäßige </a:t>
            </a:r>
            <a:r>
              <a:rPr lang="de-DE" altLang="de-DE" b="1" dirty="0" smtClean="0">
                <a:solidFill>
                  <a:srgbClr val="595959"/>
                </a:solidFill>
                <a:ea typeface="ＭＳ Ｐゴシック" panose="020B0600070205080204" pitchFamily="34" charset="-128"/>
                <a:cs typeface="ＭＳ Ｐゴシック" panose="020B0600070205080204" pitchFamily="34" charset="-128"/>
              </a:rPr>
              <a:t>Netzwerktreffen</a:t>
            </a:r>
          </a:p>
          <a:p>
            <a:pPr lvl="1" indent="-250825">
              <a:spcBef>
                <a:spcPct val="0"/>
              </a:spcBef>
              <a:buClr>
                <a:srgbClr val="595959"/>
              </a:buClr>
              <a:buFont typeface="Wingdings" panose="05000000000000000000" pitchFamily="2" charset="2"/>
              <a:buChar char="à"/>
              <a:defRPr/>
            </a:pPr>
            <a:r>
              <a:rPr lang="de-DE" altLang="de-DE" dirty="0" smtClean="0">
                <a:solidFill>
                  <a:srgbClr val="595959"/>
                </a:solidFill>
                <a:ea typeface="ＭＳ Ｐゴシック" panose="020B0600070205080204" pitchFamily="34" charset="-128"/>
              </a:rPr>
              <a:t>Erfahrungsaustausch, Beispielprojekte aus Kommunen</a:t>
            </a:r>
          </a:p>
          <a:p>
            <a:pPr lvl="1" indent="-250825">
              <a:spcBef>
                <a:spcPct val="0"/>
              </a:spcBef>
              <a:buClr>
                <a:srgbClr val="595959"/>
              </a:buClr>
              <a:buFont typeface="Wingdings" panose="05000000000000000000" pitchFamily="2" charset="2"/>
              <a:buChar char="à"/>
              <a:defRPr/>
            </a:pPr>
            <a:r>
              <a:rPr lang="de-DE" altLang="de-DE" dirty="0" smtClean="0">
                <a:solidFill>
                  <a:srgbClr val="595959"/>
                </a:solidFill>
                <a:ea typeface="ＭＳ Ｐゴシック" panose="020B0600070205080204" pitchFamily="34" charset="-128"/>
              </a:rPr>
              <a:t>Impulsvorträge von Experten</a:t>
            </a:r>
          </a:p>
          <a:p>
            <a:pPr lvl="1" indent="-250825">
              <a:spcBef>
                <a:spcPct val="0"/>
              </a:spcBef>
              <a:buClr>
                <a:srgbClr val="595959"/>
              </a:buClr>
              <a:buFont typeface="Wingdings" panose="05000000000000000000" pitchFamily="2" charset="2"/>
              <a:buChar char="à"/>
              <a:defRPr/>
            </a:pPr>
            <a:r>
              <a:rPr lang="de-DE" altLang="de-DE" dirty="0" smtClean="0">
                <a:solidFill>
                  <a:srgbClr val="595959"/>
                </a:solidFill>
                <a:ea typeface="ＭＳ Ｐゴシック" panose="020B0600070205080204" pitchFamily="34" charset="-128"/>
              </a:rPr>
              <a:t> Schwerpunkthemen</a:t>
            </a:r>
          </a:p>
          <a:p>
            <a:pPr lvl="1" indent="-250825">
              <a:spcBef>
                <a:spcPct val="0"/>
              </a:spcBef>
              <a:buClr>
                <a:srgbClr val="595959"/>
              </a:buClr>
              <a:buFont typeface="Wingdings" panose="05000000000000000000" pitchFamily="2" charset="2"/>
              <a:buChar char="§"/>
              <a:defRPr/>
            </a:pPr>
            <a:endParaRPr lang="de-DE" altLang="de-DE" dirty="0" smtClean="0">
              <a:solidFill>
                <a:srgbClr val="595959"/>
              </a:solidFill>
              <a:ea typeface="ＭＳ Ｐゴシック" panose="020B0600070205080204" pitchFamily="34" charset="-128"/>
            </a:endParaRPr>
          </a:p>
          <a:p>
            <a:pPr marL="268288" lvl="1" indent="-268288">
              <a:spcBef>
                <a:spcPct val="0"/>
              </a:spcBef>
              <a:buClr>
                <a:srgbClr val="595959"/>
              </a:buClr>
              <a:buFont typeface="Wingdings" panose="05000000000000000000" pitchFamily="2" charset="2"/>
              <a:buChar char="§"/>
              <a:defRPr/>
            </a:pPr>
            <a:r>
              <a:rPr lang="de-DE" altLang="de-DE" dirty="0" smtClean="0">
                <a:solidFill>
                  <a:srgbClr val="595959"/>
                </a:solidFill>
                <a:ea typeface="ＭＳ Ｐゴシック" panose="020B0600070205080204" pitchFamily="34" charset="-128"/>
              </a:rPr>
              <a:t>gemeinsam an </a:t>
            </a:r>
            <a:r>
              <a:rPr lang="de-DE" altLang="de-DE" b="1" dirty="0" smtClean="0">
                <a:solidFill>
                  <a:srgbClr val="595959"/>
                </a:solidFill>
                <a:ea typeface="ＭＳ Ｐゴシック" panose="020B0600070205080204" pitchFamily="34" charset="-128"/>
              </a:rPr>
              <a:t>Aufgaben-/ Problemstellungen </a:t>
            </a:r>
            <a:r>
              <a:rPr lang="de-DE" altLang="de-DE" dirty="0" smtClean="0">
                <a:solidFill>
                  <a:srgbClr val="595959"/>
                </a:solidFill>
                <a:ea typeface="ＭＳ Ｐゴシック" panose="020B0600070205080204" pitchFamily="34" charset="-128"/>
              </a:rPr>
              <a:t>arbeiten</a:t>
            </a:r>
            <a:br>
              <a:rPr lang="de-DE" altLang="de-DE" dirty="0" smtClean="0">
                <a:solidFill>
                  <a:srgbClr val="595959"/>
                </a:solidFill>
                <a:ea typeface="ＭＳ Ｐゴシック" panose="020B0600070205080204" pitchFamily="34" charset="-128"/>
              </a:rPr>
            </a:br>
            <a:r>
              <a:rPr lang="de-DE" altLang="de-DE" dirty="0" smtClean="0">
                <a:solidFill>
                  <a:srgbClr val="595959"/>
                </a:solidFill>
                <a:ea typeface="ＭＳ Ｐゴシック" panose="020B0600070205080204" pitchFamily="34" charset="-128"/>
                <a:sym typeface="Wingdings" panose="05000000000000000000" pitchFamily="2" charset="2"/>
              </a:rPr>
              <a:t> Arbeitsgruppen zu übergreifenden Themen</a:t>
            </a:r>
            <a:br>
              <a:rPr lang="de-DE" altLang="de-DE" dirty="0" smtClean="0">
                <a:solidFill>
                  <a:srgbClr val="595959"/>
                </a:solidFill>
                <a:ea typeface="ＭＳ Ｐゴシック" panose="020B0600070205080204" pitchFamily="34" charset="-128"/>
                <a:sym typeface="Wingdings" panose="05000000000000000000" pitchFamily="2" charset="2"/>
              </a:rPr>
            </a:br>
            <a:r>
              <a:rPr lang="de-DE" altLang="de-DE" dirty="0" smtClean="0">
                <a:solidFill>
                  <a:srgbClr val="595959"/>
                </a:solidFill>
                <a:ea typeface="ＭＳ Ｐゴシック" panose="020B0600070205080204" pitchFamily="34" charset="-128"/>
                <a:sym typeface="Wingdings" panose="05000000000000000000" pitchFamily="2" charset="2"/>
              </a:rPr>
              <a:t> Aufgaben-/ Problembezogene temporäre Zusammenarbeit</a:t>
            </a:r>
          </a:p>
          <a:p>
            <a:pPr marL="268288" lvl="1" indent="-268288">
              <a:spcBef>
                <a:spcPct val="0"/>
              </a:spcBef>
              <a:buClr>
                <a:srgbClr val="595959"/>
              </a:buClr>
              <a:buFont typeface="Wingdings" panose="05000000000000000000" pitchFamily="2" charset="2"/>
              <a:buChar char="§"/>
              <a:defRPr/>
            </a:pPr>
            <a:endParaRPr lang="de-DE" dirty="0" smtClean="0">
              <a:solidFill>
                <a:srgbClr val="595959"/>
              </a:solidFill>
              <a:ea typeface="ＭＳ Ｐゴシック" panose="020B0600070205080204" pitchFamily="34" charset="-128"/>
              <a:sym typeface="Wingdings" panose="05000000000000000000" pitchFamily="2" charset="2"/>
            </a:endParaRPr>
          </a:p>
          <a:p>
            <a:pPr>
              <a:defRPr/>
            </a:pPr>
            <a:r>
              <a:rPr lang="de-DE" altLang="de-DE" b="1" dirty="0" smtClean="0">
                <a:solidFill>
                  <a:srgbClr val="595959"/>
                </a:solidFill>
                <a:ea typeface="ＭＳ Ｐゴシック" panose="020B0600070205080204" pitchFamily="34" charset="-128"/>
                <a:cs typeface="ＭＳ Ｐゴシック" panose="020B0600070205080204" pitchFamily="34" charset="-128"/>
              </a:rPr>
              <a:t>Individuelle Beratung</a:t>
            </a:r>
            <a:r>
              <a:rPr lang="de-DE" altLang="de-DE" dirty="0" smtClean="0">
                <a:solidFill>
                  <a:srgbClr val="595959"/>
                </a:solidFill>
                <a:ea typeface="ＭＳ Ｐゴシック" panose="020B0600070205080204" pitchFamily="34" charset="-128"/>
                <a:cs typeface="ＭＳ Ｐゴシック" panose="020B0600070205080204" pitchFamily="34" charset="-128"/>
              </a:rPr>
              <a:t> zum Hochwasser-/ Überflutungsschutz</a:t>
            </a:r>
            <a:br>
              <a:rPr lang="de-DE" altLang="de-DE" dirty="0" smtClean="0">
                <a:solidFill>
                  <a:srgbClr val="595959"/>
                </a:solidFill>
                <a:ea typeface="ＭＳ Ｐゴシック" panose="020B0600070205080204" pitchFamily="34" charset="-128"/>
                <a:cs typeface="ＭＳ Ｐゴシック" panose="020B0600070205080204" pitchFamily="34" charset="-128"/>
              </a:rPr>
            </a:br>
            <a:r>
              <a:rPr lang="de-DE" altLang="de-DE" dirty="0" smtClean="0">
                <a:solidFill>
                  <a:srgbClr val="595959"/>
                </a:solidFill>
                <a:ea typeface="ＭＳ Ｐゴシック" panose="020B0600070205080204" pitchFamily="34" charset="-128"/>
                <a:cs typeface="ＭＳ Ｐゴシック" panose="020B0600070205080204" pitchFamily="34" charset="-128"/>
                <a:sym typeface="Wingdings" panose="05000000000000000000" pitchFamily="2" charset="2"/>
              </a:rPr>
              <a:t> Fragen an die Kommunal Agentur NRW</a:t>
            </a:r>
            <a:br>
              <a:rPr lang="de-DE" altLang="de-DE" dirty="0" smtClean="0">
                <a:solidFill>
                  <a:srgbClr val="595959"/>
                </a:solidFill>
                <a:ea typeface="ＭＳ Ｐゴシック" panose="020B0600070205080204" pitchFamily="34" charset="-128"/>
                <a:cs typeface="ＭＳ Ｐゴシック" panose="020B0600070205080204" pitchFamily="34" charset="-128"/>
                <a:sym typeface="Wingdings" panose="05000000000000000000" pitchFamily="2" charset="2"/>
              </a:rPr>
            </a:br>
            <a:r>
              <a:rPr lang="de-DE" altLang="de-DE" dirty="0" smtClean="0">
                <a:solidFill>
                  <a:srgbClr val="595959"/>
                </a:solidFill>
                <a:ea typeface="ＭＳ Ｐゴシック" panose="020B0600070205080204" pitchFamily="34" charset="-128"/>
                <a:cs typeface="ＭＳ Ｐゴシック" panose="020B0600070205080204" pitchFamily="34" charset="-128"/>
                <a:sym typeface="Wingdings" panose="05000000000000000000" pitchFamily="2" charset="2"/>
              </a:rPr>
              <a:t> Vor-Ort-Termine</a:t>
            </a:r>
          </a:p>
          <a:p>
            <a:pPr>
              <a:defRPr/>
            </a:pPr>
            <a:endParaRPr lang="de-DE" dirty="0" smtClean="0"/>
          </a:p>
          <a:p>
            <a:pPr>
              <a:defRPr/>
            </a:pPr>
            <a:r>
              <a:rPr lang="de-DE" b="1" dirty="0" smtClean="0"/>
              <a:t>Wissenstransfer</a:t>
            </a:r>
            <a:br>
              <a:rPr lang="de-DE" b="1" dirty="0" smtClean="0"/>
            </a:br>
            <a:r>
              <a:rPr lang="de-DE" dirty="0" smtClean="0">
                <a:sym typeface="Wingdings" panose="05000000000000000000" pitchFamily="2" charset="2"/>
              </a:rPr>
              <a:t> </a:t>
            </a:r>
            <a:r>
              <a:rPr lang="de-DE" dirty="0" smtClean="0"/>
              <a:t>FAQ</a:t>
            </a:r>
            <a:br>
              <a:rPr lang="de-DE" dirty="0" smtClean="0"/>
            </a:br>
            <a:r>
              <a:rPr lang="de-DE" altLang="de-DE" dirty="0" smtClean="0">
                <a:solidFill>
                  <a:srgbClr val="595959"/>
                </a:solidFill>
                <a:ea typeface="ＭＳ Ｐゴシック" panose="020B0600070205080204" pitchFamily="34" charset="-128"/>
                <a:cs typeface="ＭＳ Ｐゴシック" panose="020B0600070205080204" pitchFamily="34" charset="-128"/>
                <a:sym typeface="Wingdings" panose="05000000000000000000" pitchFamily="2" charset="2"/>
              </a:rPr>
              <a:t> Ko-Lex: Paket Hochwasser</a:t>
            </a:r>
            <a:br>
              <a:rPr lang="de-DE" altLang="de-DE" dirty="0" smtClean="0">
                <a:solidFill>
                  <a:srgbClr val="595959"/>
                </a:solidFill>
                <a:ea typeface="ＭＳ Ｐゴシック" panose="020B0600070205080204" pitchFamily="34" charset="-128"/>
                <a:cs typeface="ＭＳ Ｐゴシック" panose="020B0600070205080204" pitchFamily="34" charset="-128"/>
                <a:sym typeface="Wingdings" panose="05000000000000000000" pitchFamily="2" charset="2"/>
              </a:rPr>
            </a:br>
            <a:r>
              <a:rPr lang="de-DE" altLang="de-DE" dirty="0" smtClean="0">
                <a:solidFill>
                  <a:srgbClr val="595959"/>
                </a:solidFill>
                <a:ea typeface="ＭＳ Ｐゴシック" panose="020B0600070205080204" pitchFamily="34" charset="-128"/>
                <a:cs typeface="ＭＳ Ｐゴシック" panose="020B0600070205080204" pitchFamily="34" charset="-128"/>
                <a:sym typeface="Wingdings" panose="05000000000000000000" pitchFamily="2" charset="2"/>
              </a:rPr>
              <a:t> </a:t>
            </a:r>
            <a:r>
              <a:rPr lang="de-DE" dirty="0" smtClean="0"/>
              <a:t>Arbeitshilfen (z.B. Gefahrenanalyse)</a:t>
            </a:r>
            <a:r>
              <a:rPr lang="de-DE" altLang="de-DE" dirty="0" smtClean="0">
                <a:solidFill>
                  <a:srgbClr val="595959"/>
                </a:solidFill>
                <a:ea typeface="ＭＳ Ｐゴシック" panose="020B0600070205080204" pitchFamily="34" charset="-128"/>
                <a:cs typeface="ＭＳ Ｐゴシック" panose="020B0600070205080204" pitchFamily="34" charset="-128"/>
                <a:sym typeface="Wingdings" panose="05000000000000000000" pitchFamily="2" charset="2"/>
              </a:rPr>
              <a:t/>
            </a:r>
            <a:br>
              <a:rPr lang="de-DE" altLang="de-DE" dirty="0" smtClean="0">
                <a:solidFill>
                  <a:srgbClr val="595959"/>
                </a:solidFill>
                <a:ea typeface="ＭＳ Ｐゴシック" panose="020B0600070205080204" pitchFamily="34" charset="-128"/>
                <a:cs typeface="ＭＳ Ｐゴシック" panose="020B0600070205080204" pitchFamily="34" charset="-128"/>
                <a:sym typeface="Wingdings" panose="05000000000000000000" pitchFamily="2" charset="2"/>
              </a:rPr>
            </a:br>
            <a:r>
              <a:rPr lang="de-DE" altLang="de-DE" dirty="0" smtClean="0">
                <a:solidFill>
                  <a:srgbClr val="595959"/>
                </a:solidFill>
                <a:ea typeface="ＭＳ Ｐゴシック" panose="020B0600070205080204" pitchFamily="34" charset="-128"/>
                <a:cs typeface="ＭＳ Ｐゴシック" panose="020B0600070205080204" pitchFamily="34" charset="-128"/>
                <a:sym typeface="Wingdings" panose="05000000000000000000" pitchFamily="2" charset="2"/>
              </a:rPr>
              <a:t> Newsletter</a:t>
            </a:r>
          </a:p>
          <a:p>
            <a:pPr marL="268288" lvl="1" indent="-268288">
              <a:spcBef>
                <a:spcPct val="0"/>
              </a:spcBef>
              <a:buClr>
                <a:srgbClr val="595959"/>
              </a:buClr>
              <a:buFont typeface="Wingdings" panose="05000000000000000000" pitchFamily="2" charset="2"/>
              <a:buChar char="§"/>
              <a:defRPr/>
            </a:pPr>
            <a:endParaRPr lang="de-DE" dirty="0"/>
          </a:p>
        </p:txBody>
      </p:sp>
    </p:spTree>
    <p:extLst>
      <p:ext uri="{BB962C8B-B14F-4D97-AF65-F5344CB8AC3E}">
        <p14:creationId xmlns:p14="http://schemas.microsoft.com/office/powerpoint/2010/main" val="385058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DE" dirty="0" smtClean="0"/>
              <a:t>Fachkräftemangel auffangen </a:t>
            </a:r>
          </a:p>
          <a:p>
            <a:pPr lvl="1"/>
            <a:r>
              <a:rPr lang="de-DE" dirty="0" smtClean="0"/>
              <a:t>Auslastung von Spezialisten erhöhen </a:t>
            </a:r>
          </a:p>
          <a:p>
            <a:pPr lvl="1"/>
            <a:r>
              <a:rPr lang="de-DE" dirty="0" smtClean="0"/>
              <a:t>Nutzung von Wechselwirkung durch gegenseitigen Erfahrungsaustausch</a:t>
            </a:r>
          </a:p>
          <a:p>
            <a:endParaRPr lang="de-DE" dirty="0"/>
          </a:p>
        </p:txBody>
      </p:sp>
    </p:spTree>
    <p:extLst>
      <p:ext uri="{BB962C8B-B14F-4D97-AF65-F5344CB8AC3E}">
        <p14:creationId xmlns:p14="http://schemas.microsoft.com/office/powerpoint/2010/main" val="308188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dirty="0" smtClean="0"/>
              <a:t> </a:t>
            </a:r>
            <a:endParaRPr lang="de-DE" dirty="0"/>
          </a:p>
        </p:txBody>
      </p:sp>
      <p:sp>
        <p:nvSpPr>
          <p:cNvPr id="4" name="Kopfzeilenplatzhalter 3"/>
          <p:cNvSpPr>
            <a:spLocks noGrp="1"/>
          </p:cNvSpPr>
          <p:nvPr>
            <p:ph type="hdr" sz="quarter" idx="10"/>
          </p:nvPr>
        </p:nvSpPr>
        <p:spPr/>
        <p:txBody>
          <a:bodyPr/>
          <a:lstStyle/>
          <a:p>
            <a:endParaRPr lang="de-DE" dirty="0"/>
          </a:p>
        </p:txBody>
      </p:sp>
    </p:spTree>
    <p:extLst>
      <p:ext uri="{BB962C8B-B14F-4D97-AF65-F5344CB8AC3E}">
        <p14:creationId xmlns:p14="http://schemas.microsoft.com/office/powerpoint/2010/main" val="232616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2671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5C229524-6D04-6C40-9B45-028E0FDE2DED}"/>
              </a:ext>
            </a:extLst>
          </p:cNvPr>
          <p:cNvSpPr>
            <a:spLocks noGrp="1"/>
          </p:cNvSpPr>
          <p:nvPr>
            <p:ph type="subTitle" idx="1" hasCustomPrompt="1"/>
          </p:nvPr>
        </p:nvSpPr>
        <p:spPr>
          <a:xfrm>
            <a:off x="3421559" y="5200230"/>
            <a:ext cx="7602040" cy="305013"/>
          </a:xfrm>
        </p:spPr>
        <p:txBody>
          <a:bodyPr>
            <a:noAutofit/>
          </a:bodyPr>
          <a:lstStyle>
            <a:lvl1pPr marL="0" indent="0" algn="l">
              <a:buNone/>
              <a:defRPr sz="2300">
                <a:solidFill>
                  <a:srgbClr val="4C7EA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bitte die Subheadline eingeben</a:t>
            </a:r>
          </a:p>
        </p:txBody>
      </p:sp>
      <p:cxnSp>
        <p:nvCxnSpPr>
          <p:cNvPr id="11" name="Gerade Verbindung 10">
            <a:extLst>
              <a:ext uri="{FF2B5EF4-FFF2-40B4-BE49-F238E27FC236}">
                <a16:creationId xmlns:a16="http://schemas.microsoft.com/office/drawing/2014/main" id="{B09C39C3-D3FB-DE49-A399-245AB4AB3BDC}"/>
              </a:ext>
            </a:extLst>
          </p:cNvPr>
          <p:cNvCxnSpPr>
            <a:cxnSpLocks/>
          </p:cNvCxnSpPr>
          <p:nvPr userDrawn="1"/>
        </p:nvCxnSpPr>
        <p:spPr>
          <a:xfrm>
            <a:off x="3421558" y="6559019"/>
            <a:ext cx="8770442" cy="0"/>
          </a:xfrm>
          <a:prstGeom prst="line">
            <a:avLst/>
          </a:prstGeom>
          <a:ln w="38100">
            <a:solidFill>
              <a:srgbClr val="98BC27"/>
            </a:solidFill>
          </a:ln>
        </p:spPr>
        <p:style>
          <a:lnRef idx="1">
            <a:schemeClr val="accent1"/>
          </a:lnRef>
          <a:fillRef idx="0">
            <a:schemeClr val="accent1"/>
          </a:fillRef>
          <a:effectRef idx="0">
            <a:schemeClr val="accent1"/>
          </a:effectRef>
          <a:fontRef idx="minor">
            <a:schemeClr val="tx1"/>
          </a:fontRef>
        </p:style>
      </p:cxnSp>
      <p:sp>
        <p:nvSpPr>
          <p:cNvPr id="17" name="Datumsplatzhalter 16">
            <a:extLst>
              <a:ext uri="{FF2B5EF4-FFF2-40B4-BE49-F238E27FC236}">
                <a16:creationId xmlns:a16="http://schemas.microsoft.com/office/drawing/2014/main" id="{81FCE856-AE13-1B43-9A9C-074489BC8165}"/>
              </a:ext>
            </a:extLst>
          </p:cNvPr>
          <p:cNvSpPr>
            <a:spLocks noGrp="1"/>
          </p:cNvSpPr>
          <p:nvPr>
            <p:ph type="dt" sz="half" idx="14"/>
          </p:nvPr>
        </p:nvSpPr>
        <p:spPr>
          <a:xfrm>
            <a:off x="3421558" y="5505243"/>
            <a:ext cx="1579812" cy="398517"/>
          </a:xfrm>
        </p:spPr>
        <p:txBody>
          <a:bodyPr rIns="0" anchor="b" anchorCtr="0"/>
          <a:lstStyle>
            <a:lvl1pPr>
              <a:defRPr sz="2300">
                <a:solidFill>
                  <a:srgbClr val="4C7EA3"/>
                </a:solidFill>
              </a:defRPr>
            </a:lvl1pPr>
          </a:lstStyle>
          <a:p>
            <a:r>
              <a:rPr lang="de-DE" smtClean="0"/>
              <a:t>21.09.2021</a:t>
            </a:r>
            <a:endParaRPr lang="de-DE" dirty="0"/>
          </a:p>
        </p:txBody>
      </p:sp>
      <p:sp>
        <p:nvSpPr>
          <p:cNvPr id="18" name="Fußzeilenplatzhalter 17">
            <a:extLst>
              <a:ext uri="{FF2B5EF4-FFF2-40B4-BE49-F238E27FC236}">
                <a16:creationId xmlns:a16="http://schemas.microsoft.com/office/drawing/2014/main" id="{AAF885BE-1AC2-BD42-8EC7-AEB37AB9AE11}"/>
              </a:ext>
            </a:extLst>
          </p:cNvPr>
          <p:cNvSpPr>
            <a:spLocks noGrp="1"/>
          </p:cNvSpPr>
          <p:nvPr>
            <p:ph type="ftr" sz="quarter" idx="15"/>
          </p:nvPr>
        </p:nvSpPr>
        <p:spPr>
          <a:xfrm>
            <a:off x="5001370" y="5516224"/>
            <a:ext cx="6022230" cy="387536"/>
          </a:xfrm>
        </p:spPr>
        <p:txBody>
          <a:bodyPr anchor="b" anchorCtr="0"/>
          <a:lstStyle>
            <a:lvl1pPr>
              <a:defRPr sz="2300">
                <a:solidFill>
                  <a:srgbClr val="4C7EA3"/>
                </a:solidFill>
              </a:defRPr>
            </a:lvl1pPr>
          </a:lstStyle>
          <a:p>
            <a:r>
              <a:rPr lang="de-DE" smtClean="0"/>
              <a:t>Detmold, Dr. Ralf Togler</a:t>
            </a:r>
            <a:endParaRPr lang="de-DE" dirty="0"/>
          </a:p>
        </p:txBody>
      </p:sp>
      <p:sp>
        <p:nvSpPr>
          <p:cNvPr id="19" name="Foliennummernplatzhalter 18">
            <a:extLst>
              <a:ext uri="{FF2B5EF4-FFF2-40B4-BE49-F238E27FC236}">
                <a16:creationId xmlns:a16="http://schemas.microsoft.com/office/drawing/2014/main" id="{45FB194C-915F-5841-ABDE-EC7E27BAE2B6}"/>
              </a:ext>
            </a:extLst>
          </p:cNvPr>
          <p:cNvSpPr>
            <a:spLocks noGrp="1"/>
          </p:cNvSpPr>
          <p:nvPr>
            <p:ph type="sldNum" sz="quarter" idx="16"/>
          </p:nvPr>
        </p:nvSpPr>
        <p:spPr/>
        <p:txBody>
          <a:bodyPr/>
          <a:lstStyle/>
          <a:p>
            <a:fld id="{3E9026C8-1FB3-7D44-A599-C24B210E39ED}" type="slidenum">
              <a:rPr lang="de-DE" smtClean="0"/>
              <a:pPr/>
              <a:t>‹Nr.›</a:t>
            </a:fld>
            <a:endParaRPr lang="de-DE" dirty="0"/>
          </a:p>
        </p:txBody>
      </p:sp>
      <p:sp>
        <p:nvSpPr>
          <p:cNvPr id="20" name="Bildplatzhalter 12">
            <a:extLst>
              <a:ext uri="{FF2B5EF4-FFF2-40B4-BE49-F238E27FC236}">
                <a16:creationId xmlns:a16="http://schemas.microsoft.com/office/drawing/2014/main" id="{2C1F14CF-3942-4243-B172-7F8D9A5D0A08}"/>
              </a:ext>
            </a:extLst>
          </p:cNvPr>
          <p:cNvSpPr>
            <a:spLocks noGrp="1"/>
          </p:cNvSpPr>
          <p:nvPr>
            <p:ph type="pic" sz="quarter" idx="17"/>
          </p:nvPr>
        </p:nvSpPr>
        <p:spPr>
          <a:xfrm>
            <a:off x="0" y="4047571"/>
            <a:ext cx="864000" cy="864000"/>
          </a:xfrm>
          <a:solidFill>
            <a:srgbClr val="00487C"/>
          </a:solidFill>
        </p:spPr>
        <p:txBody>
          <a:bodyPr anchor="ctr" anchorCtr="0">
            <a:normAutofit/>
          </a:bodyPr>
          <a:lstStyle>
            <a:lvl1pPr marL="0" indent="0" algn="ctr">
              <a:buFontTx/>
              <a:buNone/>
              <a:defRPr sz="900"/>
            </a:lvl1pPr>
          </a:lstStyle>
          <a:p>
            <a:r>
              <a:rPr lang="de-DE" smtClean="0"/>
              <a:t>Bild durch Klicken auf Symbol hinzufügen</a:t>
            </a:r>
            <a:endParaRPr lang="de-DE" dirty="0"/>
          </a:p>
        </p:txBody>
      </p:sp>
      <p:sp>
        <p:nvSpPr>
          <p:cNvPr id="21" name="Rechteck 20">
            <a:extLst>
              <a:ext uri="{FF2B5EF4-FFF2-40B4-BE49-F238E27FC236}">
                <a16:creationId xmlns:a16="http://schemas.microsoft.com/office/drawing/2014/main" id="{8C515D8E-E5D2-F64B-8F72-8D3D31AADBDD}"/>
              </a:ext>
            </a:extLst>
          </p:cNvPr>
          <p:cNvSpPr/>
          <p:nvPr userDrawn="1"/>
        </p:nvSpPr>
        <p:spPr>
          <a:xfrm>
            <a:off x="864000" y="4047571"/>
            <a:ext cx="864000" cy="864000"/>
          </a:xfrm>
          <a:prstGeom prst="rect">
            <a:avLst/>
          </a:prstGeom>
          <a:solidFill>
            <a:srgbClr val="4C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F3712114-5B04-C946-8838-8967B3FB197B}"/>
              </a:ext>
            </a:extLst>
          </p:cNvPr>
          <p:cNvSpPr/>
          <p:nvPr userDrawn="1"/>
        </p:nvSpPr>
        <p:spPr>
          <a:xfrm>
            <a:off x="1728000" y="4047571"/>
            <a:ext cx="864000" cy="864000"/>
          </a:xfrm>
          <a:prstGeom prst="rect">
            <a:avLst/>
          </a:prstGeom>
          <a:solidFill>
            <a:srgbClr val="B2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03FB2C4E-6677-BE49-82F0-DFEA4107C21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692320" y="386188"/>
            <a:ext cx="3052146" cy="728496"/>
          </a:xfrm>
          <a:prstGeom prst="rect">
            <a:avLst/>
          </a:prstGeom>
        </p:spPr>
      </p:pic>
    </p:spTree>
    <p:extLst>
      <p:ext uri="{BB962C8B-B14F-4D97-AF65-F5344CB8AC3E}">
        <p14:creationId xmlns:p14="http://schemas.microsoft.com/office/powerpoint/2010/main" val="374626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mit Bild rechts ho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2B660-B0DB-A04F-AFB7-1E4974F171DF}"/>
              </a:ext>
            </a:extLst>
          </p:cNvPr>
          <p:cNvSpPr>
            <a:spLocks noGrp="1"/>
          </p:cNvSpPr>
          <p:nvPr>
            <p:ph type="title" hasCustomPrompt="1"/>
          </p:nvPr>
        </p:nvSpPr>
        <p:spPr>
          <a:xfrm>
            <a:off x="2016000" y="1323509"/>
            <a:ext cx="7991475" cy="288000"/>
          </a:xfrm>
        </p:spPr>
        <p:txBody>
          <a:bodyPr vert="horz" tIns="0" bIns="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lang="de-DE" sz="2300" smtClean="0">
                <a:effectLst/>
              </a:defRPr>
            </a:lvl1pPr>
          </a:lstStyle>
          <a:p>
            <a:r>
              <a:rPr lang="de-DE" dirty="0">
                <a:solidFill>
                  <a:srgbClr val="00487C"/>
                </a:solidFill>
                <a:effectLst/>
                <a:latin typeface="Arial" panose="020B0604020202020204" pitchFamily="34" charset="0"/>
              </a:rPr>
              <a:t>Beispielfolie mit Bild – hier Headline eingeben</a:t>
            </a:r>
          </a:p>
        </p:txBody>
      </p:sp>
      <p:sp>
        <p:nvSpPr>
          <p:cNvPr id="4" name="Datumsplatzhalter 3">
            <a:extLst>
              <a:ext uri="{FF2B5EF4-FFF2-40B4-BE49-F238E27FC236}">
                <a16:creationId xmlns:a16="http://schemas.microsoft.com/office/drawing/2014/main" id="{49117BED-5655-CA46-942A-4E30E36E9024}"/>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6659DFB8-AACF-A04A-9F65-6CD9A0C1CE6E}"/>
              </a:ext>
            </a:extLst>
          </p:cNvPr>
          <p:cNvSpPr>
            <a:spLocks noGrp="1"/>
          </p:cNvSpPr>
          <p:nvPr>
            <p:ph type="ftr" sz="quarter" idx="11"/>
          </p:nvPr>
        </p:nvSpPr>
        <p:spPr/>
        <p:txBody>
          <a:bodyPr/>
          <a:lstStyle/>
          <a:p>
            <a:r>
              <a:rPr lang="de-DE" smtClean="0"/>
              <a:t>Detmold, Dr. Ralf Togler</a:t>
            </a:r>
            <a:endParaRPr lang="de-DE"/>
          </a:p>
        </p:txBody>
      </p:sp>
      <p:sp>
        <p:nvSpPr>
          <p:cNvPr id="6" name="Foliennummernplatzhalter 5">
            <a:extLst>
              <a:ext uri="{FF2B5EF4-FFF2-40B4-BE49-F238E27FC236}">
                <a16:creationId xmlns:a16="http://schemas.microsoft.com/office/drawing/2014/main" id="{73AB4EFB-CB6E-514D-AF0F-E6C32AF95625}"/>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80AA7136-F9F3-7641-82D4-C97D61AA49DF}"/>
              </a:ext>
            </a:extLst>
          </p:cNvPr>
          <p:cNvSpPr>
            <a:spLocks noGrp="1"/>
          </p:cNvSpPr>
          <p:nvPr>
            <p:ph type="pic" sz="quarter" idx="14"/>
          </p:nvPr>
        </p:nvSpPr>
        <p:spPr>
          <a:xfrm>
            <a:off x="0" y="1"/>
            <a:ext cx="660400" cy="657224"/>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
        <p:nvSpPr>
          <p:cNvPr id="10" name="Bildplatzhalter 10">
            <a:extLst>
              <a:ext uri="{FF2B5EF4-FFF2-40B4-BE49-F238E27FC236}">
                <a16:creationId xmlns:a16="http://schemas.microsoft.com/office/drawing/2014/main" id="{4799B08F-3222-7348-B10A-D514985A9A9F}"/>
              </a:ext>
            </a:extLst>
          </p:cNvPr>
          <p:cNvSpPr>
            <a:spLocks noGrp="1"/>
          </p:cNvSpPr>
          <p:nvPr>
            <p:ph type="pic" sz="quarter" idx="27"/>
          </p:nvPr>
        </p:nvSpPr>
        <p:spPr>
          <a:xfrm>
            <a:off x="6792000" y="2073600"/>
            <a:ext cx="3215475" cy="3600000"/>
          </a:xfrm>
          <a:solidFill>
            <a:srgbClr val="CCDAE4"/>
          </a:solidFill>
        </p:spPr>
        <p:txBody>
          <a:bodyPr lIns="180000" tIns="180000">
            <a:normAutofit/>
          </a:bodyPr>
          <a:lstStyle>
            <a:lvl1pPr marL="0" indent="0">
              <a:buFontTx/>
              <a:buNone/>
              <a:defRPr sz="900">
                <a:solidFill>
                  <a:srgbClr val="00487C"/>
                </a:solidFill>
              </a:defRPr>
            </a:lvl1pPr>
          </a:lstStyle>
          <a:p>
            <a:r>
              <a:rPr lang="de-DE" smtClean="0"/>
              <a:t>Bild durch Klicken auf Symbol hinzufügen</a:t>
            </a:r>
            <a:endParaRPr lang="de-DE" dirty="0"/>
          </a:p>
        </p:txBody>
      </p:sp>
      <p:sp>
        <p:nvSpPr>
          <p:cNvPr id="9" name="Textplatzhalter 8">
            <a:extLst>
              <a:ext uri="{FF2B5EF4-FFF2-40B4-BE49-F238E27FC236}">
                <a16:creationId xmlns:a16="http://schemas.microsoft.com/office/drawing/2014/main" id="{5504AF7F-49C1-A948-B518-D5A3D274D709}"/>
              </a:ext>
            </a:extLst>
          </p:cNvPr>
          <p:cNvSpPr>
            <a:spLocks noGrp="1"/>
          </p:cNvSpPr>
          <p:nvPr>
            <p:ph type="body" sz="quarter" idx="28" hasCustomPrompt="1"/>
          </p:nvPr>
        </p:nvSpPr>
        <p:spPr>
          <a:xfrm>
            <a:off x="2016000" y="2073600"/>
            <a:ext cx="4500563" cy="3581400"/>
          </a:xfrm>
        </p:spPr>
        <p:txBody>
          <a:bodyPr/>
          <a:lstStyle>
            <a:lvl1pPr>
              <a:defRPr sz="1900">
                <a:solidFill>
                  <a:schemeClr val="tx1"/>
                </a:solidFill>
              </a:defRPr>
            </a:lvl1pPr>
          </a:lstStyle>
          <a:p>
            <a:r>
              <a:rPr lang="de-DE" dirty="0">
                <a:effectLst/>
                <a:latin typeface="Helvetica" pitchFamily="2" charset="0"/>
              </a:rPr>
              <a:t>Das ist ein Platzhaltertext.</a:t>
            </a:r>
          </a:p>
          <a:p>
            <a:r>
              <a:rPr lang="de-DE" dirty="0">
                <a:effectLst/>
                <a:latin typeface="Helvetica" pitchFamily="2" charset="0"/>
              </a:rPr>
              <a:t>Dieser Text kann mit Ihrem eigenem Text ersetzt werden.</a:t>
            </a:r>
          </a:p>
          <a:p>
            <a:r>
              <a:rPr lang="de-DE" dirty="0">
                <a:effectLst/>
                <a:latin typeface="Helvetica" pitchFamily="2" charset="0"/>
              </a:rPr>
              <a:t>Der Text veranschaulicht, wie Ihr Text anstelle des Platzhaltertextes aussieht.</a:t>
            </a:r>
          </a:p>
          <a:p>
            <a:r>
              <a:rPr lang="de-DE" dirty="0">
                <a:effectLst/>
                <a:latin typeface="Helvetica" pitchFamily="2" charset="0"/>
              </a:rPr>
              <a:t>Dieser Text kann mit Ihrem eigenem Text ersetzt werden.</a:t>
            </a:r>
          </a:p>
          <a:p>
            <a:r>
              <a:rPr lang="de-DE" dirty="0">
                <a:effectLst/>
                <a:latin typeface="Helvetica" pitchFamily="2" charset="0"/>
              </a:rPr>
              <a:t>Der Text, den Sie eingeben, behält den Stil und die Formatierung des Platzhaltertexts.</a:t>
            </a:r>
          </a:p>
        </p:txBody>
      </p:sp>
    </p:spTree>
    <p:extLst>
      <p:ext uri="{BB962C8B-B14F-4D97-AF65-F5344CB8AC3E}">
        <p14:creationId xmlns:p14="http://schemas.microsoft.com/office/powerpoint/2010/main" val="198893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mit Freisteller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2B660-B0DB-A04F-AFB7-1E4974F171DF}"/>
              </a:ext>
            </a:extLst>
          </p:cNvPr>
          <p:cNvSpPr>
            <a:spLocks noGrp="1"/>
          </p:cNvSpPr>
          <p:nvPr>
            <p:ph type="title" hasCustomPrompt="1"/>
          </p:nvPr>
        </p:nvSpPr>
        <p:spPr>
          <a:xfrm>
            <a:off x="2016000" y="1323509"/>
            <a:ext cx="7991475" cy="288000"/>
          </a:xfrm>
        </p:spPr>
        <p:txBody>
          <a:bodyPr vert="horz" tIns="0" bIns="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lang="de-DE" sz="2300" smtClean="0">
                <a:effectLst/>
              </a:defRPr>
            </a:lvl1pPr>
          </a:lstStyle>
          <a:p>
            <a:r>
              <a:rPr lang="de-DE" dirty="0">
                <a:solidFill>
                  <a:srgbClr val="00487C"/>
                </a:solidFill>
                <a:effectLst/>
                <a:latin typeface="Arial" panose="020B0604020202020204" pitchFamily="34" charset="0"/>
              </a:rPr>
              <a:t>Beispielfolie mit Bild – hier Headline eingeben</a:t>
            </a:r>
          </a:p>
        </p:txBody>
      </p:sp>
      <p:sp>
        <p:nvSpPr>
          <p:cNvPr id="4" name="Datumsplatzhalter 3">
            <a:extLst>
              <a:ext uri="{FF2B5EF4-FFF2-40B4-BE49-F238E27FC236}">
                <a16:creationId xmlns:a16="http://schemas.microsoft.com/office/drawing/2014/main" id="{49117BED-5655-CA46-942A-4E30E36E9024}"/>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6659DFB8-AACF-A04A-9F65-6CD9A0C1CE6E}"/>
              </a:ext>
            </a:extLst>
          </p:cNvPr>
          <p:cNvSpPr>
            <a:spLocks noGrp="1"/>
          </p:cNvSpPr>
          <p:nvPr>
            <p:ph type="ftr" sz="quarter" idx="11"/>
          </p:nvPr>
        </p:nvSpPr>
        <p:spPr/>
        <p:txBody>
          <a:bodyPr/>
          <a:lstStyle/>
          <a:p>
            <a:r>
              <a:rPr lang="de-DE" smtClean="0"/>
              <a:t>Detmold, Dr. Ralf Togler</a:t>
            </a:r>
            <a:endParaRPr lang="de-DE"/>
          </a:p>
        </p:txBody>
      </p:sp>
      <p:sp>
        <p:nvSpPr>
          <p:cNvPr id="6" name="Foliennummernplatzhalter 5">
            <a:extLst>
              <a:ext uri="{FF2B5EF4-FFF2-40B4-BE49-F238E27FC236}">
                <a16:creationId xmlns:a16="http://schemas.microsoft.com/office/drawing/2014/main" id="{73AB4EFB-CB6E-514D-AF0F-E6C32AF95625}"/>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80AA7136-F9F3-7641-82D4-C97D61AA49DF}"/>
              </a:ext>
            </a:extLst>
          </p:cNvPr>
          <p:cNvSpPr>
            <a:spLocks noGrp="1"/>
          </p:cNvSpPr>
          <p:nvPr>
            <p:ph type="pic" sz="quarter" idx="14"/>
          </p:nvPr>
        </p:nvSpPr>
        <p:spPr>
          <a:xfrm>
            <a:off x="0" y="1"/>
            <a:ext cx="660400" cy="657224"/>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
        <p:nvSpPr>
          <p:cNvPr id="9" name="Bildplatzhalter 13">
            <a:extLst>
              <a:ext uri="{FF2B5EF4-FFF2-40B4-BE49-F238E27FC236}">
                <a16:creationId xmlns:a16="http://schemas.microsoft.com/office/drawing/2014/main" id="{09A5A695-67A5-0C47-A3EB-B00E5549104D}"/>
              </a:ext>
            </a:extLst>
          </p:cNvPr>
          <p:cNvSpPr>
            <a:spLocks noGrp="1"/>
          </p:cNvSpPr>
          <p:nvPr>
            <p:ph type="pic" sz="quarter" idx="18"/>
          </p:nvPr>
        </p:nvSpPr>
        <p:spPr>
          <a:xfrm>
            <a:off x="6771308" y="729191"/>
            <a:ext cx="4875562" cy="5773188"/>
          </a:xfrm>
          <a:custGeom>
            <a:avLst/>
            <a:gdLst>
              <a:gd name="connsiteX0" fmla="*/ 0 w 11744466"/>
              <a:gd name="connsiteY0" fmla="*/ 0 h 6136640"/>
              <a:gd name="connsiteX1" fmla="*/ 9746315 w 11744466"/>
              <a:gd name="connsiteY1" fmla="*/ 0 h 6136640"/>
              <a:gd name="connsiteX2" fmla="*/ 11744466 w 11744466"/>
              <a:gd name="connsiteY2" fmla="*/ 1998151 h 6136640"/>
              <a:gd name="connsiteX3" fmla="*/ 11744466 w 11744466"/>
              <a:gd name="connsiteY3" fmla="*/ 6136640 h 6136640"/>
              <a:gd name="connsiteX4" fmla="*/ 11744466 w 11744466"/>
              <a:gd name="connsiteY4" fmla="*/ 6136640 h 6136640"/>
              <a:gd name="connsiteX5" fmla="*/ 1998151 w 11744466"/>
              <a:gd name="connsiteY5" fmla="*/ 6136640 h 6136640"/>
              <a:gd name="connsiteX6" fmla="*/ 0 w 11744466"/>
              <a:gd name="connsiteY6" fmla="*/ 4138489 h 6136640"/>
              <a:gd name="connsiteX7" fmla="*/ 0 w 11744466"/>
              <a:gd name="connsiteY7" fmla="*/ 0 h 6136640"/>
              <a:gd name="connsiteX0" fmla="*/ 0 w 11744466"/>
              <a:gd name="connsiteY0" fmla="*/ 0 h 6136640"/>
              <a:gd name="connsiteX1" fmla="*/ 9746315 w 11744466"/>
              <a:gd name="connsiteY1" fmla="*/ 0 h 6136640"/>
              <a:gd name="connsiteX2" fmla="*/ 11734306 w 11744466"/>
              <a:gd name="connsiteY2" fmla="*/ 2892231 h 6136640"/>
              <a:gd name="connsiteX3" fmla="*/ 11744466 w 11744466"/>
              <a:gd name="connsiteY3" fmla="*/ 6136640 h 6136640"/>
              <a:gd name="connsiteX4" fmla="*/ 11744466 w 11744466"/>
              <a:gd name="connsiteY4" fmla="*/ 6136640 h 6136640"/>
              <a:gd name="connsiteX5" fmla="*/ 1998151 w 11744466"/>
              <a:gd name="connsiteY5" fmla="*/ 6136640 h 6136640"/>
              <a:gd name="connsiteX6" fmla="*/ 0 w 11744466"/>
              <a:gd name="connsiteY6" fmla="*/ 4138489 h 6136640"/>
              <a:gd name="connsiteX7" fmla="*/ 0 w 11744466"/>
              <a:gd name="connsiteY7" fmla="*/ 0 h 6136640"/>
              <a:gd name="connsiteX0" fmla="*/ 0 w 11744466"/>
              <a:gd name="connsiteY0" fmla="*/ 0 h 6146800"/>
              <a:gd name="connsiteX1" fmla="*/ 9746315 w 11744466"/>
              <a:gd name="connsiteY1" fmla="*/ 0 h 6146800"/>
              <a:gd name="connsiteX2" fmla="*/ 11734306 w 11744466"/>
              <a:gd name="connsiteY2" fmla="*/ 2892231 h 6146800"/>
              <a:gd name="connsiteX3" fmla="*/ 11744466 w 11744466"/>
              <a:gd name="connsiteY3" fmla="*/ 6136640 h 6146800"/>
              <a:gd name="connsiteX4" fmla="*/ 9488946 w 11744466"/>
              <a:gd name="connsiteY4" fmla="*/ 6146800 h 6146800"/>
              <a:gd name="connsiteX5" fmla="*/ 1998151 w 11744466"/>
              <a:gd name="connsiteY5" fmla="*/ 6136640 h 6146800"/>
              <a:gd name="connsiteX6" fmla="*/ 0 w 11744466"/>
              <a:gd name="connsiteY6" fmla="*/ 4138489 h 6146800"/>
              <a:gd name="connsiteX7" fmla="*/ 0 w 11744466"/>
              <a:gd name="connsiteY7"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0 h 6146800"/>
              <a:gd name="connsiteX0" fmla="*/ 13529 w 11747835"/>
              <a:gd name="connsiteY0" fmla="*/ 0 h 6146800"/>
              <a:gd name="connsiteX1" fmla="*/ 9759844 w 11747835"/>
              <a:gd name="connsiteY1" fmla="*/ 0 h 6146800"/>
              <a:gd name="connsiteX2" fmla="*/ 11747835 w 11747835"/>
              <a:gd name="connsiteY2" fmla="*/ 2892231 h 6146800"/>
              <a:gd name="connsiteX3" fmla="*/ 9502475 w 11747835"/>
              <a:gd name="connsiteY3" fmla="*/ 6146800 h 6146800"/>
              <a:gd name="connsiteX4" fmla="*/ 0 w 11747835"/>
              <a:gd name="connsiteY4" fmla="*/ 6146800 h 6146800"/>
              <a:gd name="connsiteX5" fmla="*/ 13529 w 11747835"/>
              <a:gd name="connsiteY5" fmla="*/ 0 h 6146800"/>
              <a:gd name="connsiteX0" fmla="*/ 189 w 11734495"/>
              <a:gd name="connsiteY0" fmla="*/ 0 h 6146800"/>
              <a:gd name="connsiteX1" fmla="*/ 9746504 w 11734495"/>
              <a:gd name="connsiteY1" fmla="*/ 0 h 6146800"/>
              <a:gd name="connsiteX2" fmla="*/ 11734495 w 11734495"/>
              <a:gd name="connsiteY2" fmla="*/ 2892231 h 6146800"/>
              <a:gd name="connsiteX3" fmla="*/ 9489135 w 11734495"/>
              <a:gd name="connsiteY3" fmla="*/ 6146800 h 6146800"/>
              <a:gd name="connsiteX4" fmla="*/ 69210 w 11734495"/>
              <a:gd name="connsiteY4" fmla="*/ 6096000 h 6146800"/>
              <a:gd name="connsiteX5" fmla="*/ 189 w 11734495"/>
              <a:gd name="connsiteY5" fmla="*/ 0 h 6146800"/>
              <a:gd name="connsiteX0" fmla="*/ 878 w 11735184"/>
              <a:gd name="connsiteY0" fmla="*/ 0 h 6146800"/>
              <a:gd name="connsiteX1" fmla="*/ 9747193 w 11735184"/>
              <a:gd name="connsiteY1" fmla="*/ 0 h 6146800"/>
              <a:gd name="connsiteX2" fmla="*/ 11735184 w 11735184"/>
              <a:gd name="connsiteY2" fmla="*/ 2892231 h 6146800"/>
              <a:gd name="connsiteX3" fmla="*/ 9489824 w 11735184"/>
              <a:gd name="connsiteY3" fmla="*/ 6146800 h 6146800"/>
              <a:gd name="connsiteX4" fmla="*/ 6399 w 11735184"/>
              <a:gd name="connsiteY4" fmla="*/ 6134100 h 6146800"/>
              <a:gd name="connsiteX5" fmla="*/ 878 w 11735184"/>
              <a:gd name="connsiteY5" fmla="*/ 0 h 6146800"/>
              <a:gd name="connsiteX0" fmla="*/ 878 w 11735184"/>
              <a:gd name="connsiteY0" fmla="*/ 0 h 6134100"/>
              <a:gd name="connsiteX1" fmla="*/ 9747193 w 11735184"/>
              <a:gd name="connsiteY1" fmla="*/ 0 h 6134100"/>
              <a:gd name="connsiteX2" fmla="*/ 11735184 w 11735184"/>
              <a:gd name="connsiteY2" fmla="*/ 2892231 h 6134100"/>
              <a:gd name="connsiteX3" fmla="*/ 9489824 w 11735184"/>
              <a:gd name="connsiteY3" fmla="*/ 6089650 h 6134100"/>
              <a:gd name="connsiteX4" fmla="*/ 6399 w 11735184"/>
              <a:gd name="connsiteY4" fmla="*/ 6134100 h 6134100"/>
              <a:gd name="connsiteX5" fmla="*/ 878 w 11735184"/>
              <a:gd name="connsiteY5" fmla="*/ 0 h 6134100"/>
              <a:gd name="connsiteX0" fmla="*/ 878 w 11735184"/>
              <a:gd name="connsiteY0" fmla="*/ 0 h 6146800"/>
              <a:gd name="connsiteX1" fmla="*/ 9747193 w 11735184"/>
              <a:gd name="connsiteY1" fmla="*/ 0 h 6146800"/>
              <a:gd name="connsiteX2" fmla="*/ 11735184 w 11735184"/>
              <a:gd name="connsiteY2" fmla="*/ 2892231 h 6146800"/>
              <a:gd name="connsiteX3" fmla="*/ 9483474 w 11735184"/>
              <a:gd name="connsiteY3" fmla="*/ 6146800 h 6146800"/>
              <a:gd name="connsiteX4" fmla="*/ 6399 w 11735184"/>
              <a:gd name="connsiteY4" fmla="*/ 6134100 h 6146800"/>
              <a:gd name="connsiteX5" fmla="*/ 878 w 11735184"/>
              <a:gd name="connsiteY5" fmla="*/ 0 h 6146800"/>
              <a:gd name="connsiteX0" fmla="*/ 84 w 11734390"/>
              <a:gd name="connsiteY0" fmla="*/ 0 h 6146800"/>
              <a:gd name="connsiteX1" fmla="*/ 9746399 w 11734390"/>
              <a:gd name="connsiteY1" fmla="*/ 0 h 6146800"/>
              <a:gd name="connsiteX2" fmla="*/ 11734390 w 11734390"/>
              <a:gd name="connsiteY2" fmla="*/ 2892231 h 6146800"/>
              <a:gd name="connsiteX3" fmla="*/ 9482680 w 11734390"/>
              <a:gd name="connsiteY3" fmla="*/ 6146800 h 6146800"/>
              <a:gd name="connsiteX4" fmla="*/ 170705 w 11734390"/>
              <a:gd name="connsiteY4" fmla="*/ 5975350 h 6146800"/>
              <a:gd name="connsiteX5" fmla="*/ 84 w 11734390"/>
              <a:gd name="connsiteY5" fmla="*/ 0 h 6146800"/>
              <a:gd name="connsiteX0" fmla="*/ 7179 w 11741485"/>
              <a:gd name="connsiteY0" fmla="*/ 0 h 6146800"/>
              <a:gd name="connsiteX1" fmla="*/ 9753494 w 11741485"/>
              <a:gd name="connsiteY1" fmla="*/ 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741485"/>
              <a:gd name="connsiteY0" fmla="*/ 0 h 6146800"/>
              <a:gd name="connsiteX1" fmla="*/ 9315344 w 11741485"/>
              <a:gd name="connsiteY1" fmla="*/ 635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741485"/>
              <a:gd name="connsiteY0" fmla="*/ 0 h 6146800"/>
              <a:gd name="connsiteX1" fmla="*/ 9734444 w 11741485"/>
              <a:gd name="connsiteY1" fmla="*/ 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182685"/>
              <a:gd name="connsiteY0" fmla="*/ 0 h 6146800"/>
              <a:gd name="connsiteX1" fmla="*/ 9734444 w 11182685"/>
              <a:gd name="connsiteY1" fmla="*/ 0 h 6146800"/>
              <a:gd name="connsiteX2" fmla="*/ 11182685 w 11182685"/>
              <a:gd name="connsiteY2" fmla="*/ 2930331 h 6146800"/>
              <a:gd name="connsiteX3" fmla="*/ 9489775 w 11182685"/>
              <a:gd name="connsiteY3" fmla="*/ 6146800 h 6146800"/>
              <a:gd name="connsiteX4" fmla="*/ 0 w 11182685"/>
              <a:gd name="connsiteY4" fmla="*/ 6134100 h 6146800"/>
              <a:gd name="connsiteX5" fmla="*/ 7179 w 11182685"/>
              <a:gd name="connsiteY5" fmla="*/ 0 h 6146800"/>
              <a:gd name="connsiteX0" fmla="*/ 7179 w 11728785"/>
              <a:gd name="connsiteY0" fmla="*/ 0 h 6146800"/>
              <a:gd name="connsiteX1" fmla="*/ 9734444 w 11728785"/>
              <a:gd name="connsiteY1" fmla="*/ 0 h 6146800"/>
              <a:gd name="connsiteX2" fmla="*/ 11728785 w 11728785"/>
              <a:gd name="connsiteY2" fmla="*/ 2892231 h 6146800"/>
              <a:gd name="connsiteX3" fmla="*/ 9489775 w 11728785"/>
              <a:gd name="connsiteY3" fmla="*/ 6146800 h 6146800"/>
              <a:gd name="connsiteX4" fmla="*/ 0 w 11728785"/>
              <a:gd name="connsiteY4" fmla="*/ 6134100 h 6146800"/>
              <a:gd name="connsiteX5" fmla="*/ 7179 w 11728785"/>
              <a:gd name="connsiteY5" fmla="*/ 0 h 6146800"/>
              <a:gd name="connsiteX0" fmla="*/ 28 w 11721634"/>
              <a:gd name="connsiteY0" fmla="*/ 0 h 6154420"/>
              <a:gd name="connsiteX1" fmla="*/ 9727293 w 11721634"/>
              <a:gd name="connsiteY1" fmla="*/ 0 h 6154420"/>
              <a:gd name="connsiteX2" fmla="*/ 11721634 w 11721634"/>
              <a:gd name="connsiteY2" fmla="*/ 2892231 h 6154420"/>
              <a:gd name="connsiteX3" fmla="*/ 9482624 w 11721634"/>
              <a:gd name="connsiteY3" fmla="*/ 6146800 h 6154420"/>
              <a:gd name="connsiteX4" fmla="*/ 541489 w 11721634"/>
              <a:gd name="connsiteY4" fmla="*/ 6154420 h 6154420"/>
              <a:gd name="connsiteX5" fmla="*/ 28 w 11721634"/>
              <a:gd name="connsiteY5" fmla="*/ 0 h 6154420"/>
              <a:gd name="connsiteX0" fmla="*/ 516 w 11722122"/>
              <a:gd name="connsiteY0" fmla="*/ 0 h 6146800"/>
              <a:gd name="connsiteX1" fmla="*/ 9727781 w 11722122"/>
              <a:gd name="connsiteY1" fmla="*/ 0 h 6146800"/>
              <a:gd name="connsiteX2" fmla="*/ 11722122 w 11722122"/>
              <a:gd name="connsiteY2" fmla="*/ 2892231 h 6146800"/>
              <a:gd name="connsiteX3" fmla="*/ 9483112 w 11722122"/>
              <a:gd name="connsiteY3" fmla="*/ 6146800 h 6146800"/>
              <a:gd name="connsiteX4" fmla="*/ 18102 w 11722122"/>
              <a:gd name="connsiteY4" fmla="*/ 6109970 h 6146800"/>
              <a:gd name="connsiteX5" fmla="*/ 516 w 11722122"/>
              <a:gd name="connsiteY5" fmla="*/ 0 h 6146800"/>
              <a:gd name="connsiteX0" fmla="*/ 579 w 11722185"/>
              <a:gd name="connsiteY0" fmla="*/ 0 h 6146800"/>
              <a:gd name="connsiteX1" fmla="*/ 9727844 w 11722185"/>
              <a:gd name="connsiteY1" fmla="*/ 0 h 6146800"/>
              <a:gd name="connsiteX2" fmla="*/ 11722185 w 11722185"/>
              <a:gd name="connsiteY2" fmla="*/ 2892231 h 6146800"/>
              <a:gd name="connsiteX3" fmla="*/ 9483175 w 11722185"/>
              <a:gd name="connsiteY3" fmla="*/ 6146800 h 6146800"/>
              <a:gd name="connsiteX4" fmla="*/ 14990 w 11722185"/>
              <a:gd name="connsiteY4" fmla="*/ 6144895 h 6146800"/>
              <a:gd name="connsiteX5" fmla="*/ 579 w 11722185"/>
              <a:gd name="connsiteY5" fmla="*/ 0 h 6146800"/>
              <a:gd name="connsiteX0" fmla="*/ 642814 w 11707195"/>
              <a:gd name="connsiteY0" fmla="*/ 441325 h 6146800"/>
              <a:gd name="connsiteX1" fmla="*/ 9712854 w 11707195"/>
              <a:gd name="connsiteY1" fmla="*/ 0 h 6146800"/>
              <a:gd name="connsiteX2" fmla="*/ 11707195 w 11707195"/>
              <a:gd name="connsiteY2" fmla="*/ 2892231 h 6146800"/>
              <a:gd name="connsiteX3" fmla="*/ 9468185 w 11707195"/>
              <a:gd name="connsiteY3" fmla="*/ 6146800 h 6146800"/>
              <a:gd name="connsiteX4" fmla="*/ 0 w 11707195"/>
              <a:gd name="connsiteY4" fmla="*/ 6144895 h 6146800"/>
              <a:gd name="connsiteX5" fmla="*/ 642814 w 11707195"/>
              <a:gd name="connsiteY5" fmla="*/ 441325 h 6146800"/>
              <a:gd name="connsiteX0" fmla="*/ 1131 w 11710037"/>
              <a:gd name="connsiteY0" fmla="*/ 66675 h 6146800"/>
              <a:gd name="connsiteX1" fmla="*/ 9715696 w 11710037"/>
              <a:gd name="connsiteY1" fmla="*/ 0 h 6146800"/>
              <a:gd name="connsiteX2" fmla="*/ 11710037 w 11710037"/>
              <a:gd name="connsiteY2" fmla="*/ 2892231 h 6146800"/>
              <a:gd name="connsiteX3" fmla="*/ 9471027 w 11710037"/>
              <a:gd name="connsiteY3" fmla="*/ 6146800 h 6146800"/>
              <a:gd name="connsiteX4" fmla="*/ 2842 w 11710037"/>
              <a:gd name="connsiteY4" fmla="*/ 6144895 h 6146800"/>
              <a:gd name="connsiteX5" fmla="*/ 1131 w 11710037"/>
              <a:gd name="connsiteY5" fmla="*/ 66675 h 6146800"/>
              <a:gd name="connsiteX0" fmla="*/ 1131 w 11710037"/>
              <a:gd name="connsiteY0" fmla="*/ 6350 h 6086475"/>
              <a:gd name="connsiteX1" fmla="*/ 9709346 w 11710037"/>
              <a:gd name="connsiteY1" fmla="*/ 0 h 6086475"/>
              <a:gd name="connsiteX2" fmla="*/ 11710037 w 11710037"/>
              <a:gd name="connsiteY2" fmla="*/ 2831906 h 6086475"/>
              <a:gd name="connsiteX3" fmla="*/ 9471027 w 11710037"/>
              <a:gd name="connsiteY3" fmla="*/ 6086475 h 6086475"/>
              <a:gd name="connsiteX4" fmla="*/ 2842 w 11710037"/>
              <a:gd name="connsiteY4" fmla="*/ 6084570 h 6086475"/>
              <a:gd name="connsiteX5" fmla="*/ 1131 w 11710037"/>
              <a:gd name="connsiteY5" fmla="*/ 6350 h 6086475"/>
              <a:gd name="connsiteX0" fmla="*/ 1131 w 11710037"/>
              <a:gd name="connsiteY0" fmla="*/ 44450 h 6124575"/>
              <a:gd name="connsiteX1" fmla="*/ 9737921 w 11710037"/>
              <a:gd name="connsiteY1" fmla="*/ 0 h 6124575"/>
              <a:gd name="connsiteX2" fmla="*/ 11710037 w 11710037"/>
              <a:gd name="connsiteY2" fmla="*/ 2870006 h 6124575"/>
              <a:gd name="connsiteX3" fmla="*/ 9471027 w 11710037"/>
              <a:gd name="connsiteY3" fmla="*/ 6124575 h 6124575"/>
              <a:gd name="connsiteX4" fmla="*/ 2842 w 11710037"/>
              <a:gd name="connsiteY4" fmla="*/ 6122670 h 6124575"/>
              <a:gd name="connsiteX5" fmla="*/ 1131 w 11710037"/>
              <a:gd name="connsiteY5" fmla="*/ 44450 h 6124575"/>
              <a:gd name="connsiteX0" fmla="*/ 1131 w 11710037"/>
              <a:gd name="connsiteY0" fmla="*/ 9525 h 6124575"/>
              <a:gd name="connsiteX1" fmla="*/ 9737921 w 11710037"/>
              <a:gd name="connsiteY1" fmla="*/ 0 h 6124575"/>
              <a:gd name="connsiteX2" fmla="*/ 11710037 w 11710037"/>
              <a:gd name="connsiteY2" fmla="*/ 2870006 h 6124575"/>
              <a:gd name="connsiteX3" fmla="*/ 9471027 w 11710037"/>
              <a:gd name="connsiteY3" fmla="*/ 6124575 h 6124575"/>
              <a:gd name="connsiteX4" fmla="*/ 2842 w 11710037"/>
              <a:gd name="connsiteY4" fmla="*/ 6122670 h 6124575"/>
              <a:gd name="connsiteX5" fmla="*/ 1131 w 11710037"/>
              <a:gd name="connsiteY5" fmla="*/ 9525 h 6124575"/>
              <a:gd name="connsiteX0" fmla="*/ 1131 w 11710037"/>
              <a:gd name="connsiteY0" fmla="*/ 0 h 6127750"/>
              <a:gd name="connsiteX1" fmla="*/ 9737921 w 11710037"/>
              <a:gd name="connsiteY1" fmla="*/ 3175 h 6127750"/>
              <a:gd name="connsiteX2" fmla="*/ 11710037 w 11710037"/>
              <a:gd name="connsiteY2" fmla="*/ 2873181 h 6127750"/>
              <a:gd name="connsiteX3" fmla="*/ 9471027 w 11710037"/>
              <a:gd name="connsiteY3" fmla="*/ 6127750 h 6127750"/>
              <a:gd name="connsiteX4" fmla="*/ 2842 w 11710037"/>
              <a:gd name="connsiteY4" fmla="*/ 6125845 h 6127750"/>
              <a:gd name="connsiteX5" fmla="*/ 1131 w 11710037"/>
              <a:gd name="connsiteY5" fmla="*/ 0 h 6127750"/>
              <a:gd name="connsiteX0" fmla="*/ 1131 w 11722737"/>
              <a:gd name="connsiteY0" fmla="*/ 0 h 6127750"/>
              <a:gd name="connsiteX1" fmla="*/ 9737921 w 11722737"/>
              <a:gd name="connsiteY1" fmla="*/ 3175 h 6127750"/>
              <a:gd name="connsiteX2" fmla="*/ 11722737 w 11722737"/>
              <a:gd name="connsiteY2" fmla="*/ 2868948 h 6127750"/>
              <a:gd name="connsiteX3" fmla="*/ 9471027 w 11722737"/>
              <a:gd name="connsiteY3" fmla="*/ 6127750 h 6127750"/>
              <a:gd name="connsiteX4" fmla="*/ 2842 w 11722737"/>
              <a:gd name="connsiteY4" fmla="*/ 6125845 h 6127750"/>
              <a:gd name="connsiteX5" fmla="*/ 1131 w 11722737"/>
              <a:gd name="connsiteY5" fmla="*/ 0 h 6127750"/>
              <a:gd name="connsiteX0" fmla="*/ 1131 w 11722737"/>
              <a:gd name="connsiteY0" fmla="*/ 0 h 6131984"/>
              <a:gd name="connsiteX1" fmla="*/ 9737921 w 11722737"/>
              <a:gd name="connsiteY1" fmla="*/ 3175 h 6131984"/>
              <a:gd name="connsiteX2" fmla="*/ 11722737 w 11722737"/>
              <a:gd name="connsiteY2" fmla="*/ 2868948 h 6131984"/>
              <a:gd name="connsiteX3" fmla="*/ 9487960 w 11722737"/>
              <a:gd name="connsiteY3" fmla="*/ 6131984 h 6131984"/>
              <a:gd name="connsiteX4" fmla="*/ 2842 w 11722737"/>
              <a:gd name="connsiteY4" fmla="*/ 6125845 h 6131984"/>
              <a:gd name="connsiteX5" fmla="*/ 1131 w 11722737"/>
              <a:gd name="connsiteY5" fmla="*/ 0 h 6131984"/>
              <a:gd name="connsiteX0" fmla="*/ 80839 w 11719895"/>
              <a:gd name="connsiteY0" fmla="*/ 3175 h 6128809"/>
              <a:gd name="connsiteX1" fmla="*/ 9735079 w 11719895"/>
              <a:gd name="connsiteY1" fmla="*/ 0 h 6128809"/>
              <a:gd name="connsiteX2" fmla="*/ 11719895 w 11719895"/>
              <a:gd name="connsiteY2" fmla="*/ 2865773 h 6128809"/>
              <a:gd name="connsiteX3" fmla="*/ 9485118 w 11719895"/>
              <a:gd name="connsiteY3" fmla="*/ 6128809 h 6128809"/>
              <a:gd name="connsiteX4" fmla="*/ 0 w 11719895"/>
              <a:gd name="connsiteY4" fmla="*/ 6122670 h 6128809"/>
              <a:gd name="connsiteX5" fmla="*/ 80839 w 11719895"/>
              <a:gd name="connsiteY5" fmla="*/ 3175 h 6128809"/>
              <a:gd name="connsiteX0" fmla="*/ 7814 w 11646870"/>
              <a:gd name="connsiteY0" fmla="*/ 3175 h 6128809"/>
              <a:gd name="connsiteX1" fmla="*/ 9662054 w 11646870"/>
              <a:gd name="connsiteY1" fmla="*/ 0 h 6128809"/>
              <a:gd name="connsiteX2" fmla="*/ 11646870 w 11646870"/>
              <a:gd name="connsiteY2" fmla="*/ 2865773 h 6128809"/>
              <a:gd name="connsiteX3" fmla="*/ 9412093 w 11646870"/>
              <a:gd name="connsiteY3" fmla="*/ 6128809 h 6128809"/>
              <a:gd name="connsiteX4" fmla="*/ 0 w 11646870"/>
              <a:gd name="connsiteY4" fmla="*/ 6125845 h 6128809"/>
              <a:gd name="connsiteX5" fmla="*/ 7814 w 11646870"/>
              <a:gd name="connsiteY5" fmla="*/ 3175 h 6128809"/>
              <a:gd name="connsiteX0" fmla="*/ 6796803 w 11646870"/>
              <a:gd name="connsiteY0" fmla="*/ 3175 h 6128809"/>
              <a:gd name="connsiteX1" fmla="*/ 9662054 w 11646870"/>
              <a:gd name="connsiteY1" fmla="*/ 0 h 6128809"/>
              <a:gd name="connsiteX2" fmla="*/ 11646870 w 11646870"/>
              <a:gd name="connsiteY2" fmla="*/ 2865773 h 6128809"/>
              <a:gd name="connsiteX3" fmla="*/ 9412093 w 11646870"/>
              <a:gd name="connsiteY3" fmla="*/ 6128809 h 6128809"/>
              <a:gd name="connsiteX4" fmla="*/ 0 w 11646870"/>
              <a:gd name="connsiteY4" fmla="*/ 6125845 h 6128809"/>
              <a:gd name="connsiteX5" fmla="*/ 6796803 w 11646870"/>
              <a:gd name="connsiteY5" fmla="*/ 3175 h 6128809"/>
              <a:gd name="connsiteX0" fmla="*/ 7815 w 4857882"/>
              <a:gd name="connsiteY0" fmla="*/ 3175 h 6128809"/>
              <a:gd name="connsiteX1" fmla="*/ 2873066 w 4857882"/>
              <a:gd name="connsiteY1" fmla="*/ 0 h 6128809"/>
              <a:gd name="connsiteX2" fmla="*/ 4857882 w 4857882"/>
              <a:gd name="connsiteY2" fmla="*/ 2865773 h 6128809"/>
              <a:gd name="connsiteX3" fmla="*/ 2623105 w 4857882"/>
              <a:gd name="connsiteY3" fmla="*/ 6128809 h 6128809"/>
              <a:gd name="connsiteX4" fmla="*/ 0 w 4857882"/>
              <a:gd name="connsiteY4" fmla="*/ 6117219 h 6128809"/>
              <a:gd name="connsiteX5" fmla="*/ 7815 w 4857882"/>
              <a:gd name="connsiteY5" fmla="*/ 3175 h 6128809"/>
              <a:gd name="connsiteX0" fmla="*/ 7815 w 4857882"/>
              <a:gd name="connsiteY0" fmla="*/ 3175 h 6134472"/>
              <a:gd name="connsiteX1" fmla="*/ 2873066 w 4857882"/>
              <a:gd name="connsiteY1" fmla="*/ 0 h 6134472"/>
              <a:gd name="connsiteX2" fmla="*/ 4857882 w 4857882"/>
              <a:gd name="connsiteY2" fmla="*/ 2865773 h 6134472"/>
              <a:gd name="connsiteX3" fmla="*/ 2623105 w 4857882"/>
              <a:gd name="connsiteY3" fmla="*/ 6128809 h 6134472"/>
              <a:gd name="connsiteX4" fmla="*/ 0 w 4857882"/>
              <a:gd name="connsiteY4" fmla="*/ 6134472 h 6134472"/>
              <a:gd name="connsiteX5" fmla="*/ 7815 w 4857882"/>
              <a:gd name="connsiteY5" fmla="*/ 3175 h 6134472"/>
              <a:gd name="connsiteX0" fmla="*/ 16441 w 4866508"/>
              <a:gd name="connsiteY0" fmla="*/ 3175 h 6128809"/>
              <a:gd name="connsiteX1" fmla="*/ 2881692 w 4866508"/>
              <a:gd name="connsiteY1" fmla="*/ 0 h 6128809"/>
              <a:gd name="connsiteX2" fmla="*/ 4866508 w 4866508"/>
              <a:gd name="connsiteY2" fmla="*/ 2865773 h 6128809"/>
              <a:gd name="connsiteX3" fmla="*/ 2631731 w 4866508"/>
              <a:gd name="connsiteY3" fmla="*/ 6128809 h 6128809"/>
              <a:gd name="connsiteX4" fmla="*/ 0 w 4866508"/>
              <a:gd name="connsiteY4" fmla="*/ 6117219 h 6128809"/>
              <a:gd name="connsiteX5" fmla="*/ 16441 w 4866508"/>
              <a:gd name="connsiteY5" fmla="*/ 3175 h 6128809"/>
              <a:gd name="connsiteX0" fmla="*/ 16441 w 4866508"/>
              <a:gd name="connsiteY0" fmla="*/ 3175 h 6134472"/>
              <a:gd name="connsiteX1" fmla="*/ 2881692 w 4866508"/>
              <a:gd name="connsiteY1" fmla="*/ 0 h 6134472"/>
              <a:gd name="connsiteX2" fmla="*/ 4866508 w 4866508"/>
              <a:gd name="connsiteY2" fmla="*/ 2865773 h 6134472"/>
              <a:gd name="connsiteX3" fmla="*/ 2631731 w 4866508"/>
              <a:gd name="connsiteY3" fmla="*/ 6128809 h 6134472"/>
              <a:gd name="connsiteX4" fmla="*/ 0 w 4866508"/>
              <a:gd name="connsiteY4" fmla="*/ 6134472 h 6134472"/>
              <a:gd name="connsiteX5" fmla="*/ 16441 w 4866508"/>
              <a:gd name="connsiteY5" fmla="*/ 3175 h 6134472"/>
              <a:gd name="connsiteX0" fmla="*/ 16441 w 4866508"/>
              <a:gd name="connsiteY0" fmla="*/ 3175 h 6128809"/>
              <a:gd name="connsiteX1" fmla="*/ 2881692 w 4866508"/>
              <a:gd name="connsiteY1" fmla="*/ 0 h 6128809"/>
              <a:gd name="connsiteX2" fmla="*/ 4866508 w 4866508"/>
              <a:gd name="connsiteY2" fmla="*/ 2865773 h 6128809"/>
              <a:gd name="connsiteX3" fmla="*/ 2631731 w 4866508"/>
              <a:gd name="connsiteY3" fmla="*/ 6128809 h 6128809"/>
              <a:gd name="connsiteX4" fmla="*/ 0 w 4866508"/>
              <a:gd name="connsiteY4" fmla="*/ 6117219 h 6128809"/>
              <a:gd name="connsiteX5" fmla="*/ 16441 w 4866508"/>
              <a:gd name="connsiteY5" fmla="*/ 3175 h 6128809"/>
              <a:gd name="connsiteX0" fmla="*/ 25495 w 4875562"/>
              <a:gd name="connsiteY0" fmla="*/ 3175 h 6128809"/>
              <a:gd name="connsiteX1" fmla="*/ 2890746 w 4875562"/>
              <a:gd name="connsiteY1" fmla="*/ 0 h 6128809"/>
              <a:gd name="connsiteX2" fmla="*/ 4875562 w 4875562"/>
              <a:gd name="connsiteY2" fmla="*/ 2865773 h 6128809"/>
              <a:gd name="connsiteX3" fmla="*/ 2640785 w 4875562"/>
              <a:gd name="connsiteY3" fmla="*/ 6128809 h 6128809"/>
              <a:gd name="connsiteX4" fmla="*/ 0 w 4875562"/>
              <a:gd name="connsiteY4" fmla="*/ 5736974 h 6128809"/>
              <a:gd name="connsiteX5" fmla="*/ 25495 w 4875562"/>
              <a:gd name="connsiteY5" fmla="*/ 3175 h 6128809"/>
              <a:gd name="connsiteX0" fmla="*/ 25495 w 4875562"/>
              <a:gd name="connsiteY0" fmla="*/ 3175 h 6128809"/>
              <a:gd name="connsiteX1" fmla="*/ 2890746 w 4875562"/>
              <a:gd name="connsiteY1" fmla="*/ 0 h 6128809"/>
              <a:gd name="connsiteX2" fmla="*/ 4875562 w 4875562"/>
              <a:gd name="connsiteY2" fmla="*/ 2865773 h 6128809"/>
              <a:gd name="connsiteX3" fmla="*/ 2640785 w 4875562"/>
              <a:gd name="connsiteY3" fmla="*/ 6128809 h 6128809"/>
              <a:gd name="connsiteX4" fmla="*/ 0 w 4875562"/>
              <a:gd name="connsiteY4" fmla="*/ 5773188 h 6128809"/>
              <a:gd name="connsiteX5" fmla="*/ 25495 w 4875562"/>
              <a:gd name="connsiteY5" fmla="*/ 3175 h 6128809"/>
              <a:gd name="connsiteX0" fmla="*/ 25495 w 4875562"/>
              <a:gd name="connsiteY0" fmla="*/ 3175 h 6128809"/>
              <a:gd name="connsiteX1" fmla="*/ 2890746 w 4875562"/>
              <a:gd name="connsiteY1" fmla="*/ 0 h 6128809"/>
              <a:gd name="connsiteX2" fmla="*/ 4875562 w 4875562"/>
              <a:gd name="connsiteY2" fmla="*/ 2865773 h 6128809"/>
              <a:gd name="connsiteX3" fmla="*/ 2870633 w 4875562"/>
              <a:gd name="connsiteY3" fmla="*/ 5771197 h 6128809"/>
              <a:gd name="connsiteX4" fmla="*/ 2640785 w 4875562"/>
              <a:gd name="connsiteY4" fmla="*/ 6128809 h 6128809"/>
              <a:gd name="connsiteX5" fmla="*/ 0 w 4875562"/>
              <a:gd name="connsiteY5" fmla="*/ 5773188 h 6128809"/>
              <a:gd name="connsiteX6" fmla="*/ 25495 w 4875562"/>
              <a:gd name="connsiteY6" fmla="*/ 3175 h 6128809"/>
              <a:gd name="connsiteX0" fmla="*/ 25495 w 4875562"/>
              <a:gd name="connsiteY0" fmla="*/ 3175 h 5773188"/>
              <a:gd name="connsiteX1" fmla="*/ 2890746 w 4875562"/>
              <a:gd name="connsiteY1" fmla="*/ 0 h 5773188"/>
              <a:gd name="connsiteX2" fmla="*/ 4875562 w 4875562"/>
              <a:gd name="connsiteY2" fmla="*/ 2865773 h 5773188"/>
              <a:gd name="connsiteX3" fmla="*/ 2870633 w 4875562"/>
              <a:gd name="connsiteY3" fmla="*/ 5771197 h 5773188"/>
              <a:gd name="connsiteX4" fmla="*/ 0 w 4875562"/>
              <a:gd name="connsiteY4" fmla="*/ 5773188 h 5773188"/>
              <a:gd name="connsiteX5" fmla="*/ 25495 w 4875562"/>
              <a:gd name="connsiteY5" fmla="*/ 3175 h 577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5562" h="5773188">
                <a:moveTo>
                  <a:pt x="25495" y="3175"/>
                </a:moveTo>
                <a:lnTo>
                  <a:pt x="2890746" y="0"/>
                </a:lnTo>
                <a:lnTo>
                  <a:pt x="4875562" y="2865773"/>
                </a:lnTo>
                <a:lnTo>
                  <a:pt x="2870633" y="5771197"/>
                </a:lnTo>
                <a:lnTo>
                  <a:pt x="0" y="5773188"/>
                </a:lnTo>
                <a:cubicBezTo>
                  <a:pt x="4510" y="3724255"/>
                  <a:pt x="20985" y="2052108"/>
                  <a:pt x="25495" y="3175"/>
                </a:cubicBezTo>
                <a:close/>
              </a:path>
            </a:pathLst>
          </a:custGeom>
          <a:noFill/>
        </p:spPr>
        <p:txBody>
          <a:bodyPr lIns="180000" tIns="180000">
            <a:normAutofit/>
          </a:bodyPr>
          <a:lstStyle>
            <a:lvl1pPr marL="0" indent="0" algn="l">
              <a:buFontTx/>
              <a:buNone/>
              <a:defRPr sz="1200">
                <a:solidFill>
                  <a:srgbClr val="00487C"/>
                </a:solidFill>
              </a:defRPr>
            </a:lvl1pPr>
          </a:lstStyle>
          <a:p>
            <a:r>
              <a:rPr lang="de-DE" smtClean="0"/>
              <a:t>Bild durch Klicken auf Symbol hinzufügen</a:t>
            </a:r>
            <a:endParaRPr lang="de-DE" dirty="0"/>
          </a:p>
        </p:txBody>
      </p:sp>
      <p:sp>
        <p:nvSpPr>
          <p:cNvPr id="10" name="Textplatzhalter 8">
            <a:extLst>
              <a:ext uri="{FF2B5EF4-FFF2-40B4-BE49-F238E27FC236}">
                <a16:creationId xmlns:a16="http://schemas.microsoft.com/office/drawing/2014/main" id="{34D7D13F-FD35-C047-9E6F-88CFB719E279}"/>
              </a:ext>
            </a:extLst>
          </p:cNvPr>
          <p:cNvSpPr>
            <a:spLocks noGrp="1"/>
          </p:cNvSpPr>
          <p:nvPr>
            <p:ph type="body" sz="quarter" idx="28" hasCustomPrompt="1"/>
          </p:nvPr>
        </p:nvSpPr>
        <p:spPr>
          <a:xfrm>
            <a:off x="2016000" y="2073600"/>
            <a:ext cx="4500563" cy="3581400"/>
          </a:xfrm>
        </p:spPr>
        <p:txBody>
          <a:bodyPr/>
          <a:lstStyle>
            <a:lvl1pPr>
              <a:defRPr sz="1900">
                <a:solidFill>
                  <a:schemeClr val="tx1"/>
                </a:solidFill>
              </a:defRPr>
            </a:lvl1pPr>
          </a:lstStyle>
          <a:p>
            <a:r>
              <a:rPr lang="de-DE" dirty="0">
                <a:effectLst/>
                <a:latin typeface="Helvetica" pitchFamily="2" charset="0"/>
              </a:rPr>
              <a:t>Das ist ein Platzhaltertext.</a:t>
            </a:r>
          </a:p>
          <a:p>
            <a:r>
              <a:rPr lang="de-DE" dirty="0">
                <a:effectLst/>
                <a:latin typeface="Helvetica" pitchFamily="2" charset="0"/>
              </a:rPr>
              <a:t>Dieser Text kann mit Ihrem eigenem Text ersetzt werden.</a:t>
            </a:r>
          </a:p>
          <a:p>
            <a:r>
              <a:rPr lang="de-DE" dirty="0">
                <a:effectLst/>
                <a:latin typeface="Helvetica" pitchFamily="2" charset="0"/>
              </a:rPr>
              <a:t>Der Text veranschaulicht, wie Ihr Text anstelle des Platzhaltertextes aussieht.</a:t>
            </a:r>
          </a:p>
          <a:p>
            <a:r>
              <a:rPr lang="de-DE" dirty="0">
                <a:effectLst/>
                <a:latin typeface="Helvetica" pitchFamily="2" charset="0"/>
              </a:rPr>
              <a:t>Dieser Text kann mit Ihrem eigenem Text ersetzt werden.</a:t>
            </a:r>
          </a:p>
          <a:p>
            <a:r>
              <a:rPr lang="de-DE" dirty="0">
                <a:effectLst/>
                <a:latin typeface="Helvetica" pitchFamily="2" charset="0"/>
              </a:rPr>
              <a:t>Der Text, den Sie eingeben, behält den Stil und die Formatierung des Platzhaltertexts.</a:t>
            </a:r>
          </a:p>
        </p:txBody>
      </p:sp>
    </p:spTree>
    <p:extLst>
      <p:ext uri="{BB962C8B-B14F-4D97-AF65-F5344CB8AC3E}">
        <p14:creationId xmlns:p14="http://schemas.microsoft.com/office/powerpoint/2010/main" val="144360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Textblöck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9117BED-5655-CA46-942A-4E30E36E9024}"/>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6659DFB8-AACF-A04A-9F65-6CD9A0C1CE6E}"/>
              </a:ext>
            </a:extLst>
          </p:cNvPr>
          <p:cNvSpPr>
            <a:spLocks noGrp="1"/>
          </p:cNvSpPr>
          <p:nvPr>
            <p:ph type="ftr" sz="quarter" idx="11"/>
          </p:nvPr>
        </p:nvSpPr>
        <p:spPr/>
        <p:txBody>
          <a:bodyPr/>
          <a:lstStyle/>
          <a:p>
            <a:r>
              <a:rPr lang="de-DE" smtClean="0"/>
              <a:t>Detmold, Dr. Ralf Togler</a:t>
            </a:r>
            <a:endParaRPr lang="de-DE"/>
          </a:p>
        </p:txBody>
      </p:sp>
      <p:sp>
        <p:nvSpPr>
          <p:cNvPr id="6" name="Foliennummernplatzhalter 5">
            <a:extLst>
              <a:ext uri="{FF2B5EF4-FFF2-40B4-BE49-F238E27FC236}">
                <a16:creationId xmlns:a16="http://schemas.microsoft.com/office/drawing/2014/main" id="{73AB4EFB-CB6E-514D-AF0F-E6C32AF95625}"/>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80AA7136-F9F3-7641-82D4-C97D61AA49DF}"/>
              </a:ext>
            </a:extLst>
          </p:cNvPr>
          <p:cNvSpPr>
            <a:spLocks noGrp="1"/>
          </p:cNvSpPr>
          <p:nvPr>
            <p:ph type="pic" sz="quarter" idx="14"/>
          </p:nvPr>
        </p:nvSpPr>
        <p:spPr>
          <a:xfrm>
            <a:off x="0" y="1"/>
            <a:ext cx="660400" cy="657224"/>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
        <p:nvSpPr>
          <p:cNvPr id="14" name="Textplatzhalter 13">
            <a:extLst>
              <a:ext uri="{FF2B5EF4-FFF2-40B4-BE49-F238E27FC236}">
                <a16:creationId xmlns:a16="http://schemas.microsoft.com/office/drawing/2014/main" id="{DD9A4D01-A935-EA4A-8F04-48384449293B}"/>
              </a:ext>
            </a:extLst>
          </p:cNvPr>
          <p:cNvSpPr>
            <a:spLocks noGrp="1"/>
          </p:cNvSpPr>
          <p:nvPr>
            <p:ph type="body" sz="quarter" idx="28" hasCustomPrompt="1"/>
          </p:nvPr>
        </p:nvSpPr>
        <p:spPr>
          <a:xfrm>
            <a:off x="2015999" y="2073600"/>
            <a:ext cx="4500000" cy="234060"/>
          </a:xfrm>
        </p:spPr>
        <p:txBody>
          <a:bodyPr>
            <a:noAutofit/>
          </a:bodyPr>
          <a:lstStyle>
            <a:lvl1pPr marL="0" indent="0">
              <a:buFontTx/>
              <a:buNone/>
              <a:defRPr sz="1900">
                <a:solidFill>
                  <a:srgbClr val="4C7EA3"/>
                </a:solidFill>
              </a:defRPr>
            </a:lvl1pPr>
          </a:lstStyle>
          <a:p>
            <a:pPr lvl="0"/>
            <a:r>
              <a:rPr lang="de-DE" dirty="0"/>
              <a:t>Platzhalter</a:t>
            </a:r>
          </a:p>
        </p:txBody>
      </p:sp>
      <p:sp>
        <p:nvSpPr>
          <p:cNvPr id="15" name="Textplatzhalter 13">
            <a:extLst>
              <a:ext uri="{FF2B5EF4-FFF2-40B4-BE49-F238E27FC236}">
                <a16:creationId xmlns:a16="http://schemas.microsoft.com/office/drawing/2014/main" id="{478CDE0B-18AF-D341-A961-0A37789A6DB6}"/>
              </a:ext>
            </a:extLst>
          </p:cNvPr>
          <p:cNvSpPr>
            <a:spLocks noGrp="1"/>
          </p:cNvSpPr>
          <p:nvPr>
            <p:ph type="body" sz="quarter" idx="29" hasCustomPrompt="1"/>
          </p:nvPr>
        </p:nvSpPr>
        <p:spPr>
          <a:xfrm>
            <a:off x="6785198" y="2073600"/>
            <a:ext cx="4500000" cy="234060"/>
          </a:xfrm>
        </p:spPr>
        <p:txBody>
          <a:bodyPr>
            <a:noAutofit/>
          </a:bodyPr>
          <a:lstStyle>
            <a:lvl1pPr marL="0" indent="0">
              <a:buFontTx/>
              <a:buNone/>
              <a:defRPr sz="1900">
                <a:solidFill>
                  <a:srgbClr val="4C7EA3"/>
                </a:solidFill>
              </a:defRPr>
            </a:lvl1pPr>
          </a:lstStyle>
          <a:p>
            <a:pPr lvl="0"/>
            <a:r>
              <a:rPr lang="de-DE" dirty="0"/>
              <a:t>Platzhalter</a:t>
            </a:r>
          </a:p>
        </p:txBody>
      </p:sp>
      <p:sp>
        <p:nvSpPr>
          <p:cNvPr id="16" name="Titel 1">
            <a:extLst>
              <a:ext uri="{FF2B5EF4-FFF2-40B4-BE49-F238E27FC236}">
                <a16:creationId xmlns:a16="http://schemas.microsoft.com/office/drawing/2014/main" id="{BEDE8855-872E-E34A-8E9A-50013A9AC76E}"/>
              </a:ext>
            </a:extLst>
          </p:cNvPr>
          <p:cNvSpPr>
            <a:spLocks noGrp="1"/>
          </p:cNvSpPr>
          <p:nvPr>
            <p:ph type="title" hasCustomPrompt="1"/>
          </p:nvPr>
        </p:nvSpPr>
        <p:spPr>
          <a:xfrm>
            <a:off x="2016000" y="1323508"/>
            <a:ext cx="7991600" cy="325221"/>
          </a:xfrm>
        </p:spPr>
        <p:txBody>
          <a:bodyPr vert="horz" tIns="0" bIns="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lang="de-DE" sz="2300" smtClean="0">
                <a:effectLst/>
              </a:defRPr>
            </a:lvl1pPr>
          </a:lstStyle>
          <a:p>
            <a:r>
              <a:rPr lang="de-DE" dirty="0">
                <a:solidFill>
                  <a:srgbClr val="00487C"/>
                </a:solidFill>
                <a:effectLst/>
                <a:latin typeface="Arial" panose="020B0604020202020204" pitchFamily="34" charset="0"/>
              </a:rPr>
              <a:t>Beispielfolie mit zwei Textblöcken – hier Headline eingeben</a:t>
            </a:r>
          </a:p>
        </p:txBody>
      </p:sp>
      <p:sp>
        <p:nvSpPr>
          <p:cNvPr id="11" name="Textplatzhalter 8">
            <a:extLst>
              <a:ext uri="{FF2B5EF4-FFF2-40B4-BE49-F238E27FC236}">
                <a16:creationId xmlns:a16="http://schemas.microsoft.com/office/drawing/2014/main" id="{BB4CF889-60D5-DD4E-8AF1-38BF565E5DAF}"/>
              </a:ext>
            </a:extLst>
          </p:cNvPr>
          <p:cNvSpPr>
            <a:spLocks noGrp="1"/>
          </p:cNvSpPr>
          <p:nvPr>
            <p:ph type="body" sz="quarter" idx="31" hasCustomPrompt="1"/>
          </p:nvPr>
        </p:nvSpPr>
        <p:spPr>
          <a:xfrm>
            <a:off x="2015999" y="2454598"/>
            <a:ext cx="4500563" cy="3581400"/>
          </a:xfrm>
        </p:spPr>
        <p:txBody>
          <a:bodyPr/>
          <a:lstStyle>
            <a:lvl1pPr>
              <a:defRPr sz="1900">
                <a:solidFill>
                  <a:schemeClr val="tx1"/>
                </a:solidFill>
              </a:defRPr>
            </a:lvl1pPr>
          </a:lstStyle>
          <a:p>
            <a:r>
              <a:rPr lang="de-DE" dirty="0">
                <a:effectLst/>
                <a:latin typeface="Helvetica" pitchFamily="2" charset="0"/>
              </a:rPr>
              <a:t>Das ist ein Platzhaltertext.</a:t>
            </a:r>
          </a:p>
          <a:p>
            <a:r>
              <a:rPr lang="de-DE" dirty="0">
                <a:effectLst/>
                <a:latin typeface="Helvetica" pitchFamily="2" charset="0"/>
              </a:rPr>
              <a:t>Dieser Text kann mit Ihrem eigenem Text ersetzt werden.</a:t>
            </a:r>
          </a:p>
          <a:p>
            <a:r>
              <a:rPr lang="de-DE" dirty="0">
                <a:effectLst/>
                <a:latin typeface="Helvetica" pitchFamily="2" charset="0"/>
              </a:rPr>
              <a:t>Der Text veranschaulicht, wie Ihr Text anstelle des Platzhaltertextes aussieht.</a:t>
            </a:r>
          </a:p>
          <a:p>
            <a:r>
              <a:rPr lang="de-DE" dirty="0">
                <a:effectLst/>
                <a:latin typeface="Helvetica" pitchFamily="2" charset="0"/>
              </a:rPr>
              <a:t>Dieser Text kann mit Ihrem eigenem Text ersetzt werden.</a:t>
            </a:r>
          </a:p>
          <a:p>
            <a:r>
              <a:rPr lang="de-DE" dirty="0">
                <a:effectLst/>
                <a:latin typeface="Helvetica" pitchFamily="2" charset="0"/>
              </a:rPr>
              <a:t>Der Text, den Sie eingeben, behält den Stil und die Formatierung des Platzhaltertexts.</a:t>
            </a:r>
          </a:p>
        </p:txBody>
      </p:sp>
      <p:sp>
        <p:nvSpPr>
          <p:cNvPr id="12" name="Textplatzhalter 8">
            <a:extLst>
              <a:ext uri="{FF2B5EF4-FFF2-40B4-BE49-F238E27FC236}">
                <a16:creationId xmlns:a16="http://schemas.microsoft.com/office/drawing/2014/main" id="{8F12B7FD-78AB-B845-BBDE-094DE340BAD0}"/>
              </a:ext>
            </a:extLst>
          </p:cNvPr>
          <p:cNvSpPr>
            <a:spLocks noGrp="1"/>
          </p:cNvSpPr>
          <p:nvPr>
            <p:ph type="body" sz="quarter" idx="32" hasCustomPrompt="1"/>
          </p:nvPr>
        </p:nvSpPr>
        <p:spPr>
          <a:xfrm>
            <a:off x="6784635" y="2454598"/>
            <a:ext cx="4500563" cy="3581400"/>
          </a:xfrm>
        </p:spPr>
        <p:txBody>
          <a:bodyPr/>
          <a:lstStyle>
            <a:lvl1pPr>
              <a:defRPr sz="1900">
                <a:solidFill>
                  <a:schemeClr val="tx1"/>
                </a:solidFill>
              </a:defRPr>
            </a:lvl1pPr>
          </a:lstStyle>
          <a:p>
            <a:r>
              <a:rPr lang="de-DE" dirty="0">
                <a:effectLst/>
                <a:latin typeface="Helvetica" pitchFamily="2" charset="0"/>
              </a:rPr>
              <a:t>Das ist ein Platzhaltertext.</a:t>
            </a:r>
          </a:p>
          <a:p>
            <a:r>
              <a:rPr lang="de-DE" dirty="0">
                <a:effectLst/>
                <a:latin typeface="Helvetica" pitchFamily="2" charset="0"/>
              </a:rPr>
              <a:t>Dieser Text kann mit Ihrem eigenem Text ersetzt werden.</a:t>
            </a:r>
          </a:p>
          <a:p>
            <a:r>
              <a:rPr lang="de-DE" dirty="0">
                <a:effectLst/>
                <a:latin typeface="Helvetica" pitchFamily="2" charset="0"/>
              </a:rPr>
              <a:t>Der Text veranschaulicht, wie Ihr Text anstelle des Platzhaltertextes aussieht.</a:t>
            </a:r>
          </a:p>
          <a:p>
            <a:r>
              <a:rPr lang="de-DE" dirty="0">
                <a:effectLst/>
                <a:latin typeface="Helvetica" pitchFamily="2" charset="0"/>
              </a:rPr>
              <a:t>Dieser Text kann mit Ihrem eigenem Text ersetzt werden.</a:t>
            </a:r>
          </a:p>
          <a:p>
            <a:r>
              <a:rPr lang="de-DE" dirty="0">
                <a:effectLst/>
                <a:latin typeface="Helvetica" pitchFamily="2" charset="0"/>
              </a:rPr>
              <a:t>Der Text, den Sie eingeben, behält den Stil und die Formatierung des Platzhaltertexts.</a:t>
            </a:r>
          </a:p>
        </p:txBody>
      </p:sp>
    </p:spTree>
    <p:extLst>
      <p:ext uri="{BB962C8B-B14F-4D97-AF65-F5344CB8AC3E}">
        <p14:creationId xmlns:p14="http://schemas.microsoft.com/office/powerpoint/2010/main" val="4268459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lie mit Icons und Text">
    <p:spTree>
      <p:nvGrpSpPr>
        <p:cNvPr id="1" name=""/>
        <p:cNvGrpSpPr/>
        <p:nvPr/>
      </p:nvGrpSpPr>
      <p:grpSpPr>
        <a:xfrm>
          <a:off x="0" y="0"/>
          <a:ext cx="0" cy="0"/>
          <a:chOff x="0" y="0"/>
          <a:chExt cx="0" cy="0"/>
        </a:xfrm>
      </p:grpSpPr>
      <p:sp>
        <p:nvSpPr>
          <p:cNvPr id="15" name="Bildplatzhalter 10">
            <a:extLst>
              <a:ext uri="{FF2B5EF4-FFF2-40B4-BE49-F238E27FC236}">
                <a16:creationId xmlns:a16="http://schemas.microsoft.com/office/drawing/2014/main" id="{B516E3B0-8C1A-AB46-8DC6-B18F9C55F42B}"/>
              </a:ext>
            </a:extLst>
          </p:cNvPr>
          <p:cNvSpPr>
            <a:spLocks noGrp="1"/>
          </p:cNvSpPr>
          <p:nvPr>
            <p:ph type="pic" sz="quarter" idx="32"/>
          </p:nvPr>
        </p:nvSpPr>
        <p:spPr>
          <a:xfrm>
            <a:off x="0" y="730365"/>
            <a:ext cx="12192000" cy="1800000"/>
          </a:xfrm>
          <a:solidFill>
            <a:srgbClr val="00487C">
              <a:alpha val="10000"/>
            </a:srgbClr>
          </a:solidFill>
        </p:spPr>
        <p:txBody>
          <a:bodyPr lIns="180000" tIns="180000">
            <a:normAutofit/>
          </a:bodyPr>
          <a:lstStyle>
            <a:lvl1pPr marL="0" indent="0">
              <a:buFontTx/>
              <a:buNone/>
              <a:defRPr sz="900">
                <a:solidFill>
                  <a:srgbClr val="00487C"/>
                </a:solidFill>
              </a:defRPr>
            </a:lvl1pPr>
          </a:lstStyle>
          <a:p>
            <a:r>
              <a:rPr lang="de-DE" smtClean="0"/>
              <a:t>Bild durch Klicken auf Symbol hinzufügen</a:t>
            </a:r>
            <a:endParaRPr lang="de-DE" dirty="0"/>
          </a:p>
        </p:txBody>
      </p:sp>
      <p:sp>
        <p:nvSpPr>
          <p:cNvPr id="2" name="Titel 1">
            <a:extLst>
              <a:ext uri="{FF2B5EF4-FFF2-40B4-BE49-F238E27FC236}">
                <a16:creationId xmlns:a16="http://schemas.microsoft.com/office/drawing/2014/main" id="{ECB2B660-B0DB-A04F-AFB7-1E4974F171DF}"/>
              </a:ext>
            </a:extLst>
          </p:cNvPr>
          <p:cNvSpPr>
            <a:spLocks noGrp="1"/>
          </p:cNvSpPr>
          <p:nvPr>
            <p:ph type="title" hasCustomPrompt="1"/>
          </p:nvPr>
        </p:nvSpPr>
        <p:spPr>
          <a:xfrm>
            <a:off x="2016000" y="1323508"/>
            <a:ext cx="7991600" cy="325221"/>
          </a:xfrm>
        </p:spPr>
        <p:txBody>
          <a:bodyPr vert="horz" tIns="0" bIns="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lang="de-DE" sz="2300" smtClean="0">
                <a:effectLst/>
              </a:defRPr>
            </a:lvl1pPr>
          </a:lstStyle>
          <a:p>
            <a:r>
              <a:rPr lang="de-DE" dirty="0">
                <a:solidFill>
                  <a:srgbClr val="00487C"/>
                </a:solidFill>
                <a:effectLst/>
                <a:latin typeface="Arial" panose="020B0604020202020204" pitchFamily="34" charset="0"/>
              </a:rPr>
              <a:t>Beispielfolie mit Icons und Textblöcken</a:t>
            </a:r>
          </a:p>
        </p:txBody>
      </p:sp>
      <p:sp>
        <p:nvSpPr>
          <p:cNvPr id="4" name="Datumsplatzhalter 3">
            <a:extLst>
              <a:ext uri="{FF2B5EF4-FFF2-40B4-BE49-F238E27FC236}">
                <a16:creationId xmlns:a16="http://schemas.microsoft.com/office/drawing/2014/main" id="{49117BED-5655-CA46-942A-4E30E36E9024}"/>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6659DFB8-AACF-A04A-9F65-6CD9A0C1CE6E}"/>
              </a:ext>
            </a:extLst>
          </p:cNvPr>
          <p:cNvSpPr>
            <a:spLocks noGrp="1"/>
          </p:cNvSpPr>
          <p:nvPr>
            <p:ph type="ftr" sz="quarter" idx="11"/>
          </p:nvPr>
        </p:nvSpPr>
        <p:spPr/>
        <p:txBody>
          <a:bodyPr/>
          <a:lstStyle/>
          <a:p>
            <a:r>
              <a:rPr lang="de-DE" smtClean="0"/>
              <a:t>Detmold, Dr. Ralf Togler</a:t>
            </a:r>
            <a:endParaRPr lang="de-DE"/>
          </a:p>
        </p:txBody>
      </p:sp>
      <p:sp>
        <p:nvSpPr>
          <p:cNvPr id="6" name="Foliennummernplatzhalter 5">
            <a:extLst>
              <a:ext uri="{FF2B5EF4-FFF2-40B4-BE49-F238E27FC236}">
                <a16:creationId xmlns:a16="http://schemas.microsoft.com/office/drawing/2014/main" id="{73AB4EFB-CB6E-514D-AF0F-E6C32AF95625}"/>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80AA7136-F9F3-7641-82D4-C97D61AA49DF}"/>
              </a:ext>
            </a:extLst>
          </p:cNvPr>
          <p:cNvSpPr>
            <a:spLocks noGrp="1"/>
          </p:cNvSpPr>
          <p:nvPr>
            <p:ph type="pic" sz="quarter" idx="14"/>
          </p:nvPr>
        </p:nvSpPr>
        <p:spPr>
          <a:xfrm>
            <a:off x="0" y="1"/>
            <a:ext cx="660400" cy="657224"/>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
        <p:nvSpPr>
          <p:cNvPr id="25" name="Textplatzhalter 7">
            <a:extLst>
              <a:ext uri="{FF2B5EF4-FFF2-40B4-BE49-F238E27FC236}">
                <a16:creationId xmlns:a16="http://schemas.microsoft.com/office/drawing/2014/main" id="{1918725C-94B7-A248-BBEC-4F7C0F890FE2}"/>
              </a:ext>
            </a:extLst>
          </p:cNvPr>
          <p:cNvSpPr>
            <a:spLocks noGrp="1"/>
          </p:cNvSpPr>
          <p:nvPr>
            <p:ph type="body" sz="quarter" idx="26" hasCustomPrompt="1"/>
          </p:nvPr>
        </p:nvSpPr>
        <p:spPr>
          <a:xfrm>
            <a:off x="2016000" y="3301856"/>
            <a:ext cx="2520000" cy="2949720"/>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Tx/>
              <a:buNone/>
              <a:tabLst/>
              <a:defRPr lang="de-DE" sz="1500" smtClean="0">
                <a:solidFill>
                  <a:schemeClr val="tx1"/>
                </a:solidFill>
                <a:effectLst/>
              </a:defRPr>
            </a:lvl1pPr>
            <a:lvl3pPr marL="914400" indent="0" algn="l">
              <a:buFontTx/>
              <a:buNone/>
              <a:defRPr/>
            </a:lvl3pPr>
            <a:lvl4pPr marL="1371600" indent="0" algn="ctr">
              <a:buFontTx/>
              <a:buNone/>
              <a:defRPr/>
            </a:lvl4pPr>
            <a:lvl5pPr marL="1828800" indent="0">
              <a:buFontTx/>
              <a:buNone/>
              <a:defRPr/>
            </a:lvl5pPr>
          </a:lstStyle>
          <a:p>
            <a:r>
              <a:rPr lang="de-DE" dirty="0">
                <a:effectLst/>
                <a:latin typeface="Helvetica" pitchFamily="2" charset="0"/>
              </a:rPr>
              <a:t>Dieser Text soll </a:t>
            </a:r>
            <a:r>
              <a:rPr lang="de-DE" dirty="0" err="1">
                <a:effectLst/>
                <a:latin typeface="Helvetica" pitchFamily="2" charset="0"/>
              </a:rPr>
              <a:t>demons</a:t>
            </a:r>
            <a:r>
              <a:rPr lang="de-DE" dirty="0">
                <a:effectLst/>
                <a:latin typeface="Helvetica" pitchFamily="2" charset="0"/>
              </a:rPr>
              <a:t>-trieren, wie Ihr eigener Text dargestellt wird, wenn Sie den Text ersetzen.</a:t>
            </a:r>
          </a:p>
          <a:p>
            <a:r>
              <a:rPr lang="de-DE" dirty="0">
                <a:effectLst/>
                <a:latin typeface="Helvetica" pitchFamily="2" charset="0"/>
              </a:rPr>
              <a:t>Dies ist ein Platzhaltertext.</a:t>
            </a:r>
          </a:p>
          <a:p>
            <a:r>
              <a:rPr lang="de-DE" dirty="0">
                <a:effectLst/>
                <a:latin typeface="Helvetica" pitchFamily="2" charset="0"/>
              </a:rPr>
              <a:t>Der Text, den Sie eingeben, behält den Stil und die </a:t>
            </a:r>
            <a:r>
              <a:rPr lang="de-DE" dirty="0" err="1">
                <a:effectLst/>
                <a:latin typeface="Helvetica" pitchFamily="2" charset="0"/>
              </a:rPr>
              <a:t>For-matierung</a:t>
            </a:r>
            <a:r>
              <a:rPr lang="de-DE" dirty="0">
                <a:effectLst/>
                <a:latin typeface="Helvetica" pitchFamily="2" charset="0"/>
              </a:rPr>
              <a:t> des Platzhalter-texts.</a:t>
            </a:r>
          </a:p>
        </p:txBody>
      </p:sp>
      <p:sp>
        <p:nvSpPr>
          <p:cNvPr id="27" name="Textplatzhalter 7">
            <a:extLst>
              <a:ext uri="{FF2B5EF4-FFF2-40B4-BE49-F238E27FC236}">
                <a16:creationId xmlns:a16="http://schemas.microsoft.com/office/drawing/2014/main" id="{E9B3553B-D84F-594C-B52E-8EF4248B3C9C}"/>
              </a:ext>
            </a:extLst>
          </p:cNvPr>
          <p:cNvSpPr>
            <a:spLocks noGrp="1"/>
          </p:cNvSpPr>
          <p:nvPr>
            <p:ph type="body" sz="quarter" idx="30" hasCustomPrompt="1"/>
          </p:nvPr>
        </p:nvSpPr>
        <p:spPr>
          <a:xfrm>
            <a:off x="4751799" y="3301855"/>
            <a:ext cx="2520000" cy="2949719"/>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Tx/>
              <a:buNone/>
              <a:tabLst/>
              <a:defRPr lang="de-DE" sz="1500" smtClean="0">
                <a:solidFill>
                  <a:schemeClr val="tx1"/>
                </a:solidFill>
                <a:effectLst/>
              </a:defRPr>
            </a:lvl1pPr>
            <a:lvl3pPr marL="914400" indent="0" algn="l">
              <a:buFontTx/>
              <a:buNone/>
              <a:defRPr/>
            </a:lvl3pPr>
            <a:lvl4pPr marL="1371600" indent="0" algn="ctr">
              <a:buFontTx/>
              <a:buNone/>
              <a:defRPr/>
            </a:lvl4pPr>
            <a:lvl5pPr marL="1828800" indent="0">
              <a:buFontTx/>
              <a:buNone/>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e-DE" dirty="0">
                <a:effectLst/>
                <a:latin typeface="Helvetica" pitchFamily="2" charset="0"/>
              </a:rPr>
              <a:t>Der Text, den Sie eingeben, behält den Stil und die </a:t>
            </a:r>
            <a:r>
              <a:rPr lang="de-DE" dirty="0" err="1">
                <a:effectLst/>
                <a:latin typeface="Helvetica" pitchFamily="2" charset="0"/>
              </a:rPr>
              <a:t>For-matierung</a:t>
            </a:r>
            <a:r>
              <a:rPr lang="de-DE" dirty="0">
                <a:effectLst/>
                <a:latin typeface="Helvetica" pitchFamily="2" charset="0"/>
              </a:rPr>
              <a:t> des Platzhalter-texts.</a:t>
            </a:r>
          </a:p>
          <a:p>
            <a:r>
              <a:rPr lang="de-DE" dirty="0">
                <a:effectLst/>
                <a:latin typeface="Helvetica" pitchFamily="2" charset="0"/>
              </a:rPr>
              <a:t>Der Text, den Sie eingeben, behält den Stil und die </a:t>
            </a:r>
            <a:r>
              <a:rPr lang="de-DE" dirty="0" err="1">
                <a:effectLst/>
                <a:latin typeface="Helvetica" pitchFamily="2" charset="0"/>
              </a:rPr>
              <a:t>For-matierung</a:t>
            </a:r>
            <a:r>
              <a:rPr lang="de-DE" dirty="0">
                <a:effectLst/>
                <a:latin typeface="Helvetica" pitchFamily="2" charset="0"/>
              </a:rPr>
              <a:t> des Platzhalter-texts.</a:t>
            </a:r>
          </a:p>
        </p:txBody>
      </p:sp>
      <p:sp>
        <p:nvSpPr>
          <p:cNvPr id="28" name="Textplatzhalter 7">
            <a:extLst>
              <a:ext uri="{FF2B5EF4-FFF2-40B4-BE49-F238E27FC236}">
                <a16:creationId xmlns:a16="http://schemas.microsoft.com/office/drawing/2014/main" id="{823B50A5-D01B-E543-8DE9-E55FBAE56040}"/>
              </a:ext>
            </a:extLst>
          </p:cNvPr>
          <p:cNvSpPr>
            <a:spLocks noGrp="1"/>
          </p:cNvSpPr>
          <p:nvPr>
            <p:ph type="body" sz="quarter" idx="31" hasCustomPrompt="1"/>
          </p:nvPr>
        </p:nvSpPr>
        <p:spPr>
          <a:xfrm>
            <a:off x="7487600" y="3301856"/>
            <a:ext cx="2520000" cy="2949718"/>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Tx/>
              <a:buNone/>
              <a:tabLst/>
              <a:defRPr lang="de-DE" sz="1500" smtClean="0">
                <a:solidFill>
                  <a:schemeClr val="tx1"/>
                </a:solidFill>
                <a:effectLst/>
              </a:defRPr>
            </a:lvl1pPr>
            <a:lvl3pPr marL="914400" indent="0" algn="l">
              <a:buFontTx/>
              <a:buNone/>
              <a:defRPr/>
            </a:lvl3pPr>
            <a:lvl4pPr marL="1371600" indent="0" algn="ctr">
              <a:buFontTx/>
              <a:buNone/>
              <a:defRPr/>
            </a:lvl4pPr>
            <a:lvl5pPr marL="1828800" indent="0">
              <a:buFontTx/>
              <a:buNone/>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de-DE" dirty="0">
                <a:effectLst/>
                <a:latin typeface="Helvetica" pitchFamily="2" charset="0"/>
              </a:rPr>
              <a:t>Dies ist ein Platzhaltertext.</a:t>
            </a:r>
          </a:p>
          <a:p>
            <a:r>
              <a:rPr lang="de-DE" dirty="0">
                <a:effectLst/>
                <a:latin typeface="Helvetica" pitchFamily="2" charset="0"/>
              </a:rPr>
              <a:t>Dieser Text soll </a:t>
            </a:r>
            <a:r>
              <a:rPr lang="de-DE" dirty="0" err="1">
                <a:effectLst/>
                <a:latin typeface="Helvetica" pitchFamily="2" charset="0"/>
              </a:rPr>
              <a:t>demons</a:t>
            </a:r>
            <a:r>
              <a:rPr lang="de-DE" dirty="0">
                <a:effectLst/>
                <a:latin typeface="Helvetica" pitchFamily="2" charset="0"/>
              </a:rPr>
              <a:t>-trieren, wie Ihr eigener Text dargestellt wird, wenn Sie den Text ersetzen.</a:t>
            </a:r>
          </a:p>
          <a:p>
            <a:pPr marL="0" marR="0" lvl="0" indent="0" algn="l" defTabSz="914400" rtl="0" eaLnBrk="1" fontAlgn="auto" latinLnBrk="0" hangingPunct="1">
              <a:lnSpc>
                <a:spcPct val="90000"/>
              </a:lnSpc>
              <a:spcBef>
                <a:spcPts val="1000"/>
              </a:spcBef>
              <a:spcAft>
                <a:spcPts val="0"/>
              </a:spcAft>
              <a:buClrTx/>
              <a:buSzTx/>
              <a:buFontTx/>
              <a:buNone/>
              <a:tabLst/>
              <a:defRPr/>
            </a:pPr>
            <a:r>
              <a:rPr lang="de-DE" dirty="0">
                <a:effectLst/>
                <a:latin typeface="Helvetica" pitchFamily="2" charset="0"/>
              </a:rPr>
              <a:t>Der Text, den Sie eingeben, behält den Stil und die </a:t>
            </a:r>
            <a:r>
              <a:rPr lang="de-DE" dirty="0" err="1">
                <a:effectLst/>
                <a:latin typeface="Helvetica" pitchFamily="2" charset="0"/>
              </a:rPr>
              <a:t>For-matierung</a:t>
            </a:r>
            <a:r>
              <a:rPr lang="de-DE" dirty="0">
                <a:effectLst/>
                <a:latin typeface="Helvetica" pitchFamily="2" charset="0"/>
              </a:rPr>
              <a:t> des Platzhalter-texts.</a:t>
            </a:r>
          </a:p>
        </p:txBody>
      </p:sp>
      <p:sp>
        <p:nvSpPr>
          <p:cNvPr id="16" name="Bildplatzhalter 19">
            <a:extLst>
              <a:ext uri="{FF2B5EF4-FFF2-40B4-BE49-F238E27FC236}">
                <a16:creationId xmlns:a16="http://schemas.microsoft.com/office/drawing/2014/main" id="{9CC503C1-1409-5B4B-A024-55C505205B26}"/>
              </a:ext>
            </a:extLst>
          </p:cNvPr>
          <p:cNvSpPr>
            <a:spLocks noGrp="1"/>
          </p:cNvSpPr>
          <p:nvPr>
            <p:ph type="pic" sz="quarter" idx="33"/>
          </p:nvPr>
        </p:nvSpPr>
        <p:spPr>
          <a:xfrm>
            <a:off x="2777337" y="2073600"/>
            <a:ext cx="997325" cy="997325"/>
          </a:xfrm>
          <a:prstGeom prst="ellipse">
            <a:avLst/>
          </a:prstGeom>
          <a:solidFill>
            <a:schemeClr val="bg1"/>
          </a:solidFill>
        </p:spPr>
        <p:txBody>
          <a:bodyPr vert="horz" anchor="ctr" anchorCtr="0">
            <a:normAutofit/>
          </a:bodyPr>
          <a:lstStyle>
            <a:lvl1pPr marL="0" indent="0" algn="ctr">
              <a:buFontTx/>
              <a:buNone/>
              <a:defRPr sz="900"/>
            </a:lvl1pPr>
          </a:lstStyle>
          <a:p>
            <a:r>
              <a:rPr lang="de-DE" smtClean="0"/>
              <a:t>Bild durch Klicken auf Symbol hinzufügen</a:t>
            </a:r>
            <a:endParaRPr lang="de-DE" dirty="0"/>
          </a:p>
        </p:txBody>
      </p:sp>
      <p:sp>
        <p:nvSpPr>
          <p:cNvPr id="17" name="Bildplatzhalter 19">
            <a:extLst>
              <a:ext uri="{FF2B5EF4-FFF2-40B4-BE49-F238E27FC236}">
                <a16:creationId xmlns:a16="http://schemas.microsoft.com/office/drawing/2014/main" id="{23F7F9CA-36F7-C447-802A-EAD638F7800C}"/>
              </a:ext>
            </a:extLst>
          </p:cNvPr>
          <p:cNvSpPr>
            <a:spLocks noGrp="1"/>
          </p:cNvSpPr>
          <p:nvPr>
            <p:ph type="pic" sz="quarter" idx="34"/>
          </p:nvPr>
        </p:nvSpPr>
        <p:spPr>
          <a:xfrm>
            <a:off x="5513136" y="2073600"/>
            <a:ext cx="997325" cy="997325"/>
          </a:xfrm>
          <a:prstGeom prst="ellipse">
            <a:avLst/>
          </a:prstGeom>
          <a:solidFill>
            <a:schemeClr val="bg1"/>
          </a:solidFill>
        </p:spPr>
        <p:txBody>
          <a:bodyPr vert="horz" anchor="ctr" anchorCtr="0">
            <a:normAutofit/>
          </a:bodyPr>
          <a:lstStyle>
            <a:lvl1pPr marL="0" indent="0" algn="ctr">
              <a:buFontTx/>
              <a:buNone/>
              <a:defRPr sz="900"/>
            </a:lvl1pPr>
          </a:lstStyle>
          <a:p>
            <a:r>
              <a:rPr lang="de-DE" smtClean="0"/>
              <a:t>Bild durch Klicken auf Symbol hinzufügen</a:t>
            </a:r>
            <a:endParaRPr lang="de-DE" dirty="0"/>
          </a:p>
        </p:txBody>
      </p:sp>
      <p:sp>
        <p:nvSpPr>
          <p:cNvPr id="18" name="Bildplatzhalter 19">
            <a:extLst>
              <a:ext uri="{FF2B5EF4-FFF2-40B4-BE49-F238E27FC236}">
                <a16:creationId xmlns:a16="http://schemas.microsoft.com/office/drawing/2014/main" id="{4A21154C-C5EE-A844-AD96-750B2FC5DD27}"/>
              </a:ext>
            </a:extLst>
          </p:cNvPr>
          <p:cNvSpPr>
            <a:spLocks noGrp="1"/>
          </p:cNvSpPr>
          <p:nvPr>
            <p:ph type="pic" sz="quarter" idx="35"/>
          </p:nvPr>
        </p:nvSpPr>
        <p:spPr>
          <a:xfrm>
            <a:off x="8248935" y="2073600"/>
            <a:ext cx="997325" cy="997325"/>
          </a:xfrm>
          <a:prstGeom prst="ellipse">
            <a:avLst/>
          </a:prstGeom>
          <a:solidFill>
            <a:schemeClr val="bg1"/>
          </a:solidFill>
        </p:spPr>
        <p:txBody>
          <a:bodyPr vert="horz" anchor="ctr" anchorCtr="0">
            <a:normAutofit/>
          </a:bodyPr>
          <a:lstStyle>
            <a:lvl1pPr marL="0" indent="0" algn="ctr">
              <a:buFontTx/>
              <a:buNone/>
              <a:defRPr sz="900"/>
            </a:lvl1pPr>
          </a:lstStyle>
          <a:p>
            <a:r>
              <a:rPr lang="de-DE" smtClean="0"/>
              <a:t>Bild durch Klicken auf Symbol hinzufügen</a:t>
            </a:r>
            <a:endParaRPr lang="de-DE" dirty="0"/>
          </a:p>
        </p:txBody>
      </p:sp>
    </p:spTree>
    <p:extLst>
      <p:ext uri="{BB962C8B-B14F-4D97-AF65-F5344CB8AC3E}">
        <p14:creationId xmlns:p14="http://schemas.microsoft.com/office/powerpoint/2010/main" val="1964005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it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2B660-B0DB-A04F-AFB7-1E4974F171DF}"/>
              </a:ext>
            </a:extLst>
          </p:cNvPr>
          <p:cNvSpPr>
            <a:spLocks noGrp="1"/>
          </p:cNvSpPr>
          <p:nvPr>
            <p:ph type="title" hasCustomPrompt="1"/>
          </p:nvPr>
        </p:nvSpPr>
        <p:spPr>
          <a:xfrm>
            <a:off x="2016000" y="1323509"/>
            <a:ext cx="7991475" cy="288000"/>
          </a:xfrm>
        </p:spPr>
        <p:txBody>
          <a:bodyPr vert="horz" tIns="0" bIns="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lang="de-DE" sz="2300" smtClean="0">
                <a:effectLst/>
              </a:defRPr>
            </a:lvl1pPr>
          </a:lstStyle>
          <a:p>
            <a:r>
              <a:rPr lang="de-DE" dirty="0">
                <a:solidFill>
                  <a:srgbClr val="00487C"/>
                </a:solidFill>
                <a:effectLst/>
                <a:latin typeface="Arial" panose="020B0604020202020204" pitchFamily="34" charset="0"/>
              </a:rPr>
              <a:t>Beispielfolie mit Kreisdiagramm</a:t>
            </a:r>
          </a:p>
        </p:txBody>
      </p:sp>
      <p:sp>
        <p:nvSpPr>
          <p:cNvPr id="4" name="Datumsplatzhalter 3">
            <a:extLst>
              <a:ext uri="{FF2B5EF4-FFF2-40B4-BE49-F238E27FC236}">
                <a16:creationId xmlns:a16="http://schemas.microsoft.com/office/drawing/2014/main" id="{49117BED-5655-CA46-942A-4E30E36E9024}"/>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6659DFB8-AACF-A04A-9F65-6CD9A0C1CE6E}"/>
              </a:ext>
            </a:extLst>
          </p:cNvPr>
          <p:cNvSpPr>
            <a:spLocks noGrp="1"/>
          </p:cNvSpPr>
          <p:nvPr>
            <p:ph type="ftr" sz="quarter" idx="11"/>
          </p:nvPr>
        </p:nvSpPr>
        <p:spPr/>
        <p:txBody>
          <a:bodyPr/>
          <a:lstStyle/>
          <a:p>
            <a:r>
              <a:rPr lang="de-DE" smtClean="0"/>
              <a:t>Detmold, Dr. Ralf Togler</a:t>
            </a:r>
            <a:endParaRPr lang="de-DE"/>
          </a:p>
        </p:txBody>
      </p:sp>
      <p:sp>
        <p:nvSpPr>
          <p:cNvPr id="6" name="Foliennummernplatzhalter 5">
            <a:extLst>
              <a:ext uri="{FF2B5EF4-FFF2-40B4-BE49-F238E27FC236}">
                <a16:creationId xmlns:a16="http://schemas.microsoft.com/office/drawing/2014/main" id="{73AB4EFB-CB6E-514D-AF0F-E6C32AF95625}"/>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80AA7136-F9F3-7641-82D4-C97D61AA49DF}"/>
              </a:ext>
            </a:extLst>
          </p:cNvPr>
          <p:cNvSpPr>
            <a:spLocks noGrp="1"/>
          </p:cNvSpPr>
          <p:nvPr>
            <p:ph type="pic" sz="quarter" idx="14"/>
          </p:nvPr>
        </p:nvSpPr>
        <p:spPr>
          <a:xfrm>
            <a:off x="0" y="1"/>
            <a:ext cx="660400" cy="657224"/>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
        <p:nvSpPr>
          <p:cNvPr id="9" name="Diagrammplatzhalter 8">
            <a:extLst>
              <a:ext uri="{FF2B5EF4-FFF2-40B4-BE49-F238E27FC236}">
                <a16:creationId xmlns:a16="http://schemas.microsoft.com/office/drawing/2014/main" id="{C04993DE-01B5-2740-99D2-5B1BFFE05D94}"/>
              </a:ext>
            </a:extLst>
          </p:cNvPr>
          <p:cNvSpPr>
            <a:spLocks noGrp="1"/>
          </p:cNvSpPr>
          <p:nvPr>
            <p:ph type="chart" sz="quarter" idx="28"/>
          </p:nvPr>
        </p:nvSpPr>
        <p:spPr>
          <a:xfrm>
            <a:off x="2016000" y="2073600"/>
            <a:ext cx="4500563" cy="3600450"/>
          </a:xfrm>
        </p:spPr>
        <p:txBody>
          <a:bodyPr lIns="180000" tIns="180000">
            <a:normAutofit/>
          </a:bodyPr>
          <a:lstStyle>
            <a:lvl1pPr marL="0" indent="0">
              <a:buFontTx/>
              <a:buNone/>
              <a:defRPr sz="900"/>
            </a:lvl1pPr>
          </a:lstStyle>
          <a:p>
            <a:r>
              <a:rPr lang="de-DE" smtClean="0"/>
              <a:t>Diagramm durch Klicken auf Symbol hinzufügen</a:t>
            </a:r>
            <a:endParaRPr lang="de-DE" dirty="0"/>
          </a:p>
        </p:txBody>
      </p:sp>
      <p:sp>
        <p:nvSpPr>
          <p:cNvPr id="10" name="Textplatzhalter 13">
            <a:extLst>
              <a:ext uri="{FF2B5EF4-FFF2-40B4-BE49-F238E27FC236}">
                <a16:creationId xmlns:a16="http://schemas.microsoft.com/office/drawing/2014/main" id="{E1A1FCF5-82E8-564E-B3B2-0E717661B951}"/>
              </a:ext>
            </a:extLst>
          </p:cNvPr>
          <p:cNvSpPr>
            <a:spLocks noGrp="1"/>
          </p:cNvSpPr>
          <p:nvPr>
            <p:ph type="body" sz="quarter" idx="29" hasCustomPrompt="1"/>
          </p:nvPr>
        </p:nvSpPr>
        <p:spPr>
          <a:xfrm>
            <a:off x="6792000" y="2073600"/>
            <a:ext cx="3215475" cy="288000"/>
          </a:xfrm>
        </p:spPr>
        <p:txBody>
          <a:bodyPr>
            <a:noAutofit/>
          </a:bodyPr>
          <a:lstStyle>
            <a:lvl1pPr marL="0" indent="0">
              <a:buFontTx/>
              <a:buNone/>
              <a:defRPr sz="1900">
                <a:solidFill>
                  <a:srgbClr val="4C7EA3"/>
                </a:solidFill>
              </a:defRPr>
            </a:lvl1pPr>
          </a:lstStyle>
          <a:p>
            <a:pPr lvl="0"/>
            <a:r>
              <a:rPr lang="de-DE" dirty="0"/>
              <a:t>Platzhalter</a:t>
            </a:r>
          </a:p>
        </p:txBody>
      </p:sp>
      <p:sp>
        <p:nvSpPr>
          <p:cNvPr id="11" name="Textplatzhalter 8">
            <a:extLst>
              <a:ext uri="{FF2B5EF4-FFF2-40B4-BE49-F238E27FC236}">
                <a16:creationId xmlns:a16="http://schemas.microsoft.com/office/drawing/2014/main" id="{8649EFB8-FE46-C449-81F4-87D56C72BEC1}"/>
              </a:ext>
            </a:extLst>
          </p:cNvPr>
          <p:cNvSpPr>
            <a:spLocks noGrp="1"/>
          </p:cNvSpPr>
          <p:nvPr>
            <p:ph type="body" sz="quarter" idx="31" hasCustomPrompt="1"/>
          </p:nvPr>
        </p:nvSpPr>
        <p:spPr>
          <a:xfrm>
            <a:off x="6792000" y="2454597"/>
            <a:ext cx="3215475" cy="3691657"/>
          </a:xfrm>
        </p:spPr>
        <p:txBody>
          <a:bodyPr/>
          <a:lstStyle>
            <a:lvl1pPr>
              <a:defRPr sz="1900">
                <a:solidFill>
                  <a:schemeClr val="tx1"/>
                </a:solidFill>
              </a:defRPr>
            </a:lvl1pPr>
          </a:lstStyle>
          <a:p>
            <a:r>
              <a:rPr lang="de-DE" dirty="0">
                <a:effectLst/>
                <a:latin typeface="Helvetica" pitchFamily="2" charset="0"/>
              </a:rPr>
              <a:t>Das ist ein Platzhaltertext.</a:t>
            </a:r>
          </a:p>
          <a:p>
            <a:r>
              <a:rPr lang="de-DE" dirty="0">
                <a:effectLst/>
                <a:latin typeface="Helvetica" pitchFamily="2" charset="0"/>
              </a:rPr>
              <a:t>Dieser Text kann mit Ihrem eigenem Text ersetzt werden.</a:t>
            </a:r>
          </a:p>
        </p:txBody>
      </p:sp>
    </p:spTree>
    <p:extLst>
      <p:ext uri="{BB962C8B-B14F-4D97-AF65-F5344CB8AC3E}">
        <p14:creationId xmlns:p14="http://schemas.microsoft.com/office/powerpoint/2010/main" val="3013574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6D9A46-F9DD-BC40-8BD8-3BA4D40B6BBA}"/>
              </a:ext>
            </a:extLst>
          </p:cNvPr>
          <p:cNvSpPr>
            <a:spLocks noGrp="1"/>
          </p:cNvSpPr>
          <p:nvPr>
            <p:ph type="dt" sz="half" idx="10"/>
          </p:nvPr>
        </p:nvSpPr>
        <p:spPr/>
        <p:txBody>
          <a:bodyPr/>
          <a:lstStyle/>
          <a:p>
            <a:r>
              <a:rPr lang="de-DE" smtClean="0"/>
              <a:t>21.09.2021</a:t>
            </a:r>
            <a:endParaRPr lang="de-DE"/>
          </a:p>
        </p:txBody>
      </p:sp>
      <p:sp>
        <p:nvSpPr>
          <p:cNvPr id="3" name="Fußzeilenplatzhalter 2">
            <a:extLst>
              <a:ext uri="{FF2B5EF4-FFF2-40B4-BE49-F238E27FC236}">
                <a16:creationId xmlns:a16="http://schemas.microsoft.com/office/drawing/2014/main" id="{E9194242-88B0-B148-8CC8-5680DAD6228C}"/>
              </a:ext>
            </a:extLst>
          </p:cNvPr>
          <p:cNvSpPr>
            <a:spLocks noGrp="1"/>
          </p:cNvSpPr>
          <p:nvPr>
            <p:ph type="ftr" sz="quarter" idx="11"/>
          </p:nvPr>
        </p:nvSpPr>
        <p:spPr/>
        <p:txBody>
          <a:bodyPr/>
          <a:lstStyle/>
          <a:p>
            <a:r>
              <a:rPr lang="de-DE" smtClean="0"/>
              <a:t>Detmold, Dr. Ralf Togler</a:t>
            </a:r>
            <a:endParaRPr lang="de-DE"/>
          </a:p>
        </p:txBody>
      </p:sp>
      <p:sp>
        <p:nvSpPr>
          <p:cNvPr id="4" name="Foliennummernplatzhalter 3">
            <a:extLst>
              <a:ext uri="{FF2B5EF4-FFF2-40B4-BE49-F238E27FC236}">
                <a16:creationId xmlns:a16="http://schemas.microsoft.com/office/drawing/2014/main" id="{E668AF38-D157-1F4D-ABB9-9229152073BF}"/>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5" name="Picture Placeholder 10">
            <a:extLst>
              <a:ext uri="{FF2B5EF4-FFF2-40B4-BE49-F238E27FC236}">
                <a16:creationId xmlns:a16="http://schemas.microsoft.com/office/drawing/2014/main" id="{EDA043B0-CDBF-F049-A40E-95A514E6CBDA}"/>
              </a:ext>
            </a:extLst>
          </p:cNvPr>
          <p:cNvSpPr>
            <a:spLocks noGrp="1"/>
          </p:cNvSpPr>
          <p:nvPr>
            <p:ph type="pic" sz="quarter" idx="14"/>
          </p:nvPr>
        </p:nvSpPr>
        <p:spPr>
          <a:xfrm>
            <a:off x="0" y="1"/>
            <a:ext cx="660400" cy="657224"/>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Tree>
    <p:extLst>
      <p:ext uri="{BB962C8B-B14F-4D97-AF65-F5344CB8AC3E}">
        <p14:creationId xmlns:p14="http://schemas.microsoft.com/office/powerpoint/2010/main" val="1190721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D8F06A13-8AE6-4543-9D2C-5B1DA634260F}"/>
              </a:ext>
            </a:extLst>
          </p:cNvPr>
          <p:cNvSpPr>
            <a:spLocks noGrp="1"/>
          </p:cNvSpPr>
          <p:nvPr>
            <p:ph type="dt" sz="half" idx="10"/>
          </p:nvPr>
        </p:nvSpPr>
        <p:spPr/>
        <p:txBody>
          <a:bodyPr/>
          <a:lstStyle/>
          <a:p>
            <a:r>
              <a:rPr lang="de-DE" smtClean="0"/>
              <a:t>21.09.2021</a:t>
            </a:r>
            <a:endParaRPr lang="de-DE"/>
          </a:p>
        </p:txBody>
      </p:sp>
      <p:sp>
        <p:nvSpPr>
          <p:cNvPr id="4" name="Fußzeilenplatzhalter 3">
            <a:extLst>
              <a:ext uri="{FF2B5EF4-FFF2-40B4-BE49-F238E27FC236}">
                <a16:creationId xmlns:a16="http://schemas.microsoft.com/office/drawing/2014/main" id="{E3F02393-3BB5-884C-9B22-5B0A379939C3}"/>
              </a:ext>
            </a:extLst>
          </p:cNvPr>
          <p:cNvSpPr>
            <a:spLocks noGrp="1"/>
          </p:cNvSpPr>
          <p:nvPr>
            <p:ph type="ftr" sz="quarter" idx="11"/>
          </p:nvPr>
        </p:nvSpPr>
        <p:spPr/>
        <p:txBody>
          <a:bodyPr/>
          <a:lstStyle/>
          <a:p>
            <a:r>
              <a:rPr lang="de-DE" smtClean="0"/>
              <a:t>Detmold, Dr. Ralf Togler</a:t>
            </a:r>
            <a:endParaRPr lang="de-DE"/>
          </a:p>
        </p:txBody>
      </p:sp>
      <p:sp>
        <p:nvSpPr>
          <p:cNvPr id="5" name="Foliennummernplatzhalter 4">
            <a:extLst>
              <a:ext uri="{FF2B5EF4-FFF2-40B4-BE49-F238E27FC236}">
                <a16:creationId xmlns:a16="http://schemas.microsoft.com/office/drawing/2014/main" id="{A0E7DB63-1404-424C-8969-5EE467A2A622}"/>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FA1E3E5F-466B-1848-972E-14DE5A386261}"/>
              </a:ext>
            </a:extLst>
          </p:cNvPr>
          <p:cNvSpPr>
            <a:spLocks noGrp="1"/>
          </p:cNvSpPr>
          <p:nvPr>
            <p:ph type="pic" sz="quarter" idx="14"/>
          </p:nvPr>
        </p:nvSpPr>
        <p:spPr>
          <a:xfrm>
            <a:off x="0" y="1"/>
            <a:ext cx="660400" cy="657224"/>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
        <p:nvSpPr>
          <p:cNvPr id="8" name="Titel 1">
            <a:extLst>
              <a:ext uri="{FF2B5EF4-FFF2-40B4-BE49-F238E27FC236}">
                <a16:creationId xmlns:a16="http://schemas.microsoft.com/office/drawing/2014/main" id="{2EC1523F-B71A-0B40-B5AC-C61A64C3C7FE}"/>
              </a:ext>
            </a:extLst>
          </p:cNvPr>
          <p:cNvSpPr>
            <a:spLocks noGrp="1"/>
          </p:cNvSpPr>
          <p:nvPr>
            <p:ph type="title" hasCustomPrompt="1"/>
          </p:nvPr>
        </p:nvSpPr>
        <p:spPr>
          <a:xfrm>
            <a:off x="2016000" y="1323509"/>
            <a:ext cx="7991475" cy="288000"/>
          </a:xfrm>
        </p:spPr>
        <p:txBody>
          <a:bodyPr vert="horz" tIns="0" bIns="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lang="de-DE" sz="2300" smtClean="0">
                <a:effectLst/>
              </a:defRPr>
            </a:lvl1pPr>
          </a:lstStyle>
          <a:p>
            <a:r>
              <a:rPr lang="de-DE" dirty="0">
                <a:solidFill>
                  <a:srgbClr val="00487C"/>
                </a:solidFill>
                <a:effectLst/>
                <a:latin typeface="Arial" panose="020B0604020202020204" pitchFamily="34" charset="0"/>
              </a:rPr>
              <a:t>Beispielfolie – hier Headline eingeben</a:t>
            </a:r>
          </a:p>
        </p:txBody>
      </p:sp>
    </p:spTree>
    <p:extLst>
      <p:ext uri="{BB962C8B-B14F-4D97-AF65-F5344CB8AC3E}">
        <p14:creationId xmlns:p14="http://schemas.microsoft.com/office/powerpoint/2010/main" val="1003091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hlußfolie">
    <p:spTree>
      <p:nvGrpSpPr>
        <p:cNvPr id="1" name=""/>
        <p:cNvGrpSpPr/>
        <p:nvPr/>
      </p:nvGrpSpPr>
      <p:grpSpPr>
        <a:xfrm>
          <a:off x="0" y="0"/>
          <a:ext cx="0" cy="0"/>
          <a:chOff x="0" y="0"/>
          <a:chExt cx="0" cy="0"/>
        </a:xfrm>
      </p:grpSpPr>
      <p:sp>
        <p:nvSpPr>
          <p:cNvPr id="19" name="Bildplatzhalter 13">
            <a:extLst>
              <a:ext uri="{FF2B5EF4-FFF2-40B4-BE49-F238E27FC236}">
                <a16:creationId xmlns:a16="http://schemas.microsoft.com/office/drawing/2014/main" id="{279B82FA-DB53-2243-A30C-A4E2DEF85051}"/>
              </a:ext>
            </a:extLst>
          </p:cNvPr>
          <p:cNvSpPr>
            <a:spLocks noGrp="1"/>
          </p:cNvSpPr>
          <p:nvPr>
            <p:ph type="pic" sz="quarter" idx="18"/>
          </p:nvPr>
        </p:nvSpPr>
        <p:spPr>
          <a:xfrm>
            <a:off x="0" y="729191"/>
            <a:ext cx="11646870" cy="5763895"/>
          </a:xfrm>
          <a:custGeom>
            <a:avLst/>
            <a:gdLst>
              <a:gd name="connsiteX0" fmla="*/ 0 w 11744466"/>
              <a:gd name="connsiteY0" fmla="*/ 0 h 6136640"/>
              <a:gd name="connsiteX1" fmla="*/ 9746315 w 11744466"/>
              <a:gd name="connsiteY1" fmla="*/ 0 h 6136640"/>
              <a:gd name="connsiteX2" fmla="*/ 11744466 w 11744466"/>
              <a:gd name="connsiteY2" fmla="*/ 1998151 h 6136640"/>
              <a:gd name="connsiteX3" fmla="*/ 11744466 w 11744466"/>
              <a:gd name="connsiteY3" fmla="*/ 6136640 h 6136640"/>
              <a:gd name="connsiteX4" fmla="*/ 11744466 w 11744466"/>
              <a:gd name="connsiteY4" fmla="*/ 6136640 h 6136640"/>
              <a:gd name="connsiteX5" fmla="*/ 1998151 w 11744466"/>
              <a:gd name="connsiteY5" fmla="*/ 6136640 h 6136640"/>
              <a:gd name="connsiteX6" fmla="*/ 0 w 11744466"/>
              <a:gd name="connsiteY6" fmla="*/ 4138489 h 6136640"/>
              <a:gd name="connsiteX7" fmla="*/ 0 w 11744466"/>
              <a:gd name="connsiteY7" fmla="*/ 0 h 6136640"/>
              <a:gd name="connsiteX0" fmla="*/ 0 w 11744466"/>
              <a:gd name="connsiteY0" fmla="*/ 0 h 6136640"/>
              <a:gd name="connsiteX1" fmla="*/ 9746315 w 11744466"/>
              <a:gd name="connsiteY1" fmla="*/ 0 h 6136640"/>
              <a:gd name="connsiteX2" fmla="*/ 11734306 w 11744466"/>
              <a:gd name="connsiteY2" fmla="*/ 2892231 h 6136640"/>
              <a:gd name="connsiteX3" fmla="*/ 11744466 w 11744466"/>
              <a:gd name="connsiteY3" fmla="*/ 6136640 h 6136640"/>
              <a:gd name="connsiteX4" fmla="*/ 11744466 w 11744466"/>
              <a:gd name="connsiteY4" fmla="*/ 6136640 h 6136640"/>
              <a:gd name="connsiteX5" fmla="*/ 1998151 w 11744466"/>
              <a:gd name="connsiteY5" fmla="*/ 6136640 h 6136640"/>
              <a:gd name="connsiteX6" fmla="*/ 0 w 11744466"/>
              <a:gd name="connsiteY6" fmla="*/ 4138489 h 6136640"/>
              <a:gd name="connsiteX7" fmla="*/ 0 w 11744466"/>
              <a:gd name="connsiteY7" fmla="*/ 0 h 6136640"/>
              <a:gd name="connsiteX0" fmla="*/ 0 w 11744466"/>
              <a:gd name="connsiteY0" fmla="*/ 0 h 6146800"/>
              <a:gd name="connsiteX1" fmla="*/ 9746315 w 11744466"/>
              <a:gd name="connsiteY1" fmla="*/ 0 h 6146800"/>
              <a:gd name="connsiteX2" fmla="*/ 11734306 w 11744466"/>
              <a:gd name="connsiteY2" fmla="*/ 2892231 h 6146800"/>
              <a:gd name="connsiteX3" fmla="*/ 11744466 w 11744466"/>
              <a:gd name="connsiteY3" fmla="*/ 6136640 h 6146800"/>
              <a:gd name="connsiteX4" fmla="*/ 9488946 w 11744466"/>
              <a:gd name="connsiteY4" fmla="*/ 6146800 h 6146800"/>
              <a:gd name="connsiteX5" fmla="*/ 1998151 w 11744466"/>
              <a:gd name="connsiteY5" fmla="*/ 6136640 h 6146800"/>
              <a:gd name="connsiteX6" fmla="*/ 0 w 11744466"/>
              <a:gd name="connsiteY6" fmla="*/ 4138489 h 6146800"/>
              <a:gd name="connsiteX7" fmla="*/ 0 w 11744466"/>
              <a:gd name="connsiteY7"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0 h 6146800"/>
              <a:gd name="connsiteX0" fmla="*/ 13529 w 11747835"/>
              <a:gd name="connsiteY0" fmla="*/ 0 h 6146800"/>
              <a:gd name="connsiteX1" fmla="*/ 9759844 w 11747835"/>
              <a:gd name="connsiteY1" fmla="*/ 0 h 6146800"/>
              <a:gd name="connsiteX2" fmla="*/ 11747835 w 11747835"/>
              <a:gd name="connsiteY2" fmla="*/ 2892231 h 6146800"/>
              <a:gd name="connsiteX3" fmla="*/ 9502475 w 11747835"/>
              <a:gd name="connsiteY3" fmla="*/ 6146800 h 6146800"/>
              <a:gd name="connsiteX4" fmla="*/ 0 w 11747835"/>
              <a:gd name="connsiteY4" fmla="*/ 6146800 h 6146800"/>
              <a:gd name="connsiteX5" fmla="*/ 13529 w 11747835"/>
              <a:gd name="connsiteY5" fmla="*/ 0 h 6146800"/>
              <a:gd name="connsiteX0" fmla="*/ 189 w 11734495"/>
              <a:gd name="connsiteY0" fmla="*/ 0 h 6146800"/>
              <a:gd name="connsiteX1" fmla="*/ 9746504 w 11734495"/>
              <a:gd name="connsiteY1" fmla="*/ 0 h 6146800"/>
              <a:gd name="connsiteX2" fmla="*/ 11734495 w 11734495"/>
              <a:gd name="connsiteY2" fmla="*/ 2892231 h 6146800"/>
              <a:gd name="connsiteX3" fmla="*/ 9489135 w 11734495"/>
              <a:gd name="connsiteY3" fmla="*/ 6146800 h 6146800"/>
              <a:gd name="connsiteX4" fmla="*/ 69210 w 11734495"/>
              <a:gd name="connsiteY4" fmla="*/ 6096000 h 6146800"/>
              <a:gd name="connsiteX5" fmla="*/ 189 w 11734495"/>
              <a:gd name="connsiteY5" fmla="*/ 0 h 6146800"/>
              <a:gd name="connsiteX0" fmla="*/ 878 w 11735184"/>
              <a:gd name="connsiteY0" fmla="*/ 0 h 6146800"/>
              <a:gd name="connsiteX1" fmla="*/ 9747193 w 11735184"/>
              <a:gd name="connsiteY1" fmla="*/ 0 h 6146800"/>
              <a:gd name="connsiteX2" fmla="*/ 11735184 w 11735184"/>
              <a:gd name="connsiteY2" fmla="*/ 2892231 h 6146800"/>
              <a:gd name="connsiteX3" fmla="*/ 9489824 w 11735184"/>
              <a:gd name="connsiteY3" fmla="*/ 6146800 h 6146800"/>
              <a:gd name="connsiteX4" fmla="*/ 6399 w 11735184"/>
              <a:gd name="connsiteY4" fmla="*/ 6134100 h 6146800"/>
              <a:gd name="connsiteX5" fmla="*/ 878 w 11735184"/>
              <a:gd name="connsiteY5" fmla="*/ 0 h 6146800"/>
              <a:gd name="connsiteX0" fmla="*/ 878 w 11735184"/>
              <a:gd name="connsiteY0" fmla="*/ 0 h 6134100"/>
              <a:gd name="connsiteX1" fmla="*/ 9747193 w 11735184"/>
              <a:gd name="connsiteY1" fmla="*/ 0 h 6134100"/>
              <a:gd name="connsiteX2" fmla="*/ 11735184 w 11735184"/>
              <a:gd name="connsiteY2" fmla="*/ 2892231 h 6134100"/>
              <a:gd name="connsiteX3" fmla="*/ 9489824 w 11735184"/>
              <a:gd name="connsiteY3" fmla="*/ 6089650 h 6134100"/>
              <a:gd name="connsiteX4" fmla="*/ 6399 w 11735184"/>
              <a:gd name="connsiteY4" fmla="*/ 6134100 h 6134100"/>
              <a:gd name="connsiteX5" fmla="*/ 878 w 11735184"/>
              <a:gd name="connsiteY5" fmla="*/ 0 h 6134100"/>
              <a:gd name="connsiteX0" fmla="*/ 878 w 11735184"/>
              <a:gd name="connsiteY0" fmla="*/ 0 h 6146800"/>
              <a:gd name="connsiteX1" fmla="*/ 9747193 w 11735184"/>
              <a:gd name="connsiteY1" fmla="*/ 0 h 6146800"/>
              <a:gd name="connsiteX2" fmla="*/ 11735184 w 11735184"/>
              <a:gd name="connsiteY2" fmla="*/ 2892231 h 6146800"/>
              <a:gd name="connsiteX3" fmla="*/ 9483474 w 11735184"/>
              <a:gd name="connsiteY3" fmla="*/ 6146800 h 6146800"/>
              <a:gd name="connsiteX4" fmla="*/ 6399 w 11735184"/>
              <a:gd name="connsiteY4" fmla="*/ 6134100 h 6146800"/>
              <a:gd name="connsiteX5" fmla="*/ 878 w 11735184"/>
              <a:gd name="connsiteY5" fmla="*/ 0 h 6146800"/>
              <a:gd name="connsiteX0" fmla="*/ 84 w 11734390"/>
              <a:gd name="connsiteY0" fmla="*/ 0 h 6146800"/>
              <a:gd name="connsiteX1" fmla="*/ 9746399 w 11734390"/>
              <a:gd name="connsiteY1" fmla="*/ 0 h 6146800"/>
              <a:gd name="connsiteX2" fmla="*/ 11734390 w 11734390"/>
              <a:gd name="connsiteY2" fmla="*/ 2892231 h 6146800"/>
              <a:gd name="connsiteX3" fmla="*/ 9482680 w 11734390"/>
              <a:gd name="connsiteY3" fmla="*/ 6146800 h 6146800"/>
              <a:gd name="connsiteX4" fmla="*/ 170705 w 11734390"/>
              <a:gd name="connsiteY4" fmla="*/ 5975350 h 6146800"/>
              <a:gd name="connsiteX5" fmla="*/ 84 w 11734390"/>
              <a:gd name="connsiteY5" fmla="*/ 0 h 6146800"/>
              <a:gd name="connsiteX0" fmla="*/ 7179 w 11741485"/>
              <a:gd name="connsiteY0" fmla="*/ 0 h 6146800"/>
              <a:gd name="connsiteX1" fmla="*/ 9753494 w 11741485"/>
              <a:gd name="connsiteY1" fmla="*/ 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741485"/>
              <a:gd name="connsiteY0" fmla="*/ 0 h 6146800"/>
              <a:gd name="connsiteX1" fmla="*/ 9315344 w 11741485"/>
              <a:gd name="connsiteY1" fmla="*/ 635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741485"/>
              <a:gd name="connsiteY0" fmla="*/ 0 h 6146800"/>
              <a:gd name="connsiteX1" fmla="*/ 9734444 w 11741485"/>
              <a:gd name="connsiteY1" fmla="*/ 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182685"/>
              <a:gd name="connsiteY0" fmla="*/ 0 h 6146800"/>
              <a:gd name="connsiteX1" fmla="*/ 9734444 w 11182685"/>
              <a:gd name="connsiteY1" fmla="*/ 0 h 6146800"/>
              <a:gd name="connsiteX2" fmla="*/ 11182685 w 11182685"/>
              <a:gd name="connsiteY2" fmla="*/ 2930331 h 6146800"/>
              <a:gd name="connsiteX3" fmla="*/ 9489775 w 11182685"/>
              <a:gd name="connsiteY3" fmla="*/ 6146800 h 6146800"/>
              <a:gd name="connsiteX4" fmla="*/ 0 w 11182685"/>
              <a:gd name="connsiteY4" fmla="*/ 6134100 h 6146800"/>
              <a:gd name="connsiteX5" fmla="*/ 7179 w 11182685"/>
              <a:gd name="connsiteY5" fmla="*/ 0 h 6146800"/>
              <a:gd name="connsiteX0" fmla="*/ 7179 w 11728785"/>
              <a:gd name="connsiteY0" fmla="*/ 0 h 6146800"/>
              <a:gd name="connsiteX1" fmla="*/ 9734444 w 11728785"/>
              <a:gd name="connsiteY1" fmla="*/ 0 h 6146800"/>
              <a:gd name="connsiteX2" fmla="*/ 11728785 w 11728785"/>
              <a:gd name="connsiteY2" fmla="*/ 2892231 h 6146800"/>
              <a:gd name="connsiteX3" fmla="*/ 9489775 w 11728785"/>
              <a:gd name="connsiteY3" fmla="*/ 6146800 h 6146800"/>
              <a:gd name="connsiteX4" fmla="*/ 0 w 11728785"/>
              <a:gd name="connsiteY4" fmla="*/ 6134100 h 6146800"/>
              <a:gd name="connsiteX5" fmla="*/ 7179 w 11728785"/>
              <a:gd name="connsiteY5" fmla="*/ 0 h 6146800"/>
              <a:gd name="connsiteX0" fmla="*/ 28 w 11721634"/>
              <a:gd name="connsiteY0" fmla="*/ 0 h 6154420"/>
              <a:gd name="connsiteX1" fmla="*/ 9727293 w 11721634"/>
              <a:gd name="connsiteY1" fmla="*/ 0 h 6154420"/>
              <a:gd name="connsiteX2" fmla="*/ 11721634 w 11721634"/>
              <a:gd name="connsiteY2" fmla="*/ 2892231 h 6154420"/>
              <a:gd name="connsiteX3" fmla="*/ 9482624 w 11721634"/>
              <a:gd name="connsiteY3" fmla="*/ 6146800 h 6154420"/>
              <a:gd name="connsiteX4" fmla="*/ 541489 w 11721634"/>
              <a:gd name="connsiteY4" fmla="*/ 6154420 h 6154420"/>
              <a:gd name="connsiteX5" fmla="*/ 28 w 11721634"/>
              <a:gd name="connsiteY5" fmla="*/ 0 h 6154420"/>
              <a:gd name="connsiteX0" fmla="*/ 516 w 11722122"/>
              <a:gd name="connsiteY0" fmla="*/ 0 h 6146800"/>
              <a:gd name="connsiteX1" fmla="*/ 9727781 w 11722122"/>
              <a:gd name="connsiteY1" fmla="*/ 0 h 6146800"/>
              <a:gd name="connsiteX2" fmla="*/ 11722122 w 11722122"/>
              <a:gd name="connsiteY2" fmla="*/ 2892231 h 6146800"/>
              <a:gd name="connsiteX3" fmla="*/ 9483112 w 11722122"/>
              <a:gd name="connsiteY3" fmla="*/ 6146800 h 6146800"/>
              <a:gd name="connsiteX4" fmla="*/ 18102 w 11722122"/>
              <a:gd name="connsiteY4" fmla="*/ 6109970 h 6146800"/>
              <a:gd name="connsiteX5" fmla="*/ 516 w 11722122"/>
              <a:gd name="connsiteY5" fmla="*/ 0 h 6146800"/>
              <a:gd name="connsiteX0" fmla="*/ 579 w 11722185"/>
              <a:gd name="connsiteY0" fmla="*/ 0 h 6146800"/>
              <a:gd name="connsiteX1" fmla="*/ 9727844 w 11722185"/>
              <a:gd name="connsiteY1" fmla="*/ 0 h 6146800"/>
              <a:gd name="connsiteX2" fmla="*/ 11722185 w 11722185"/>
              <a:gd name="connsiteY2" fmla="*/ 2892231 h 6146800"/>
              <a:gd name="connsiteX3" fmla="*/ 9483175 w 11722185"/>
              <a:gd name="connsiteY3" fmla="*/ 6146800 h 6146800"/>
              <a:gd name="connsiteX4" fmla="*/ 14990 w 11722185"/>
              <a:gd name="connsiteY4" fmla="*/ 6144895 h 6146800"/>
              <a:gd name="connsiteX5" fmla="*/ 579 w 11722185"/>
              <a:gd name="connsiteY5" fmla="*/ 0 h 6146800"/>
              <a:gd name="connsiteX0" fmla="*/ 642814 w 11707195"/>
              <a:gd name="connsiteY0" fmla="*/ 441325 h 6146800"/>
              <a:gd name="connsiteX1" fmla="*/ 9712854 w 11707195"/>
              <a:gd name="connsiteY1" fmla="*/ 0 h 6146800"/>
              <a:gd name="connsiteX2" fmla="*/ 11707195 w 11707195"/>
              <a:gd name="connsiteY2" fmla="*/ 2892231 h 6146800"/>
              <a:gd name="connsiteX3" fmla="*/ 9468185 w 11707195"/>
              <a:gd name="connsiteY3" fmla="*/ 6146800 h 6146800"/>
              <a:gd name="connsiteX4" fmla="*/ 0 w 11707195"/>
              <a:gd name="connsiteY4" fmla="*/ 6144895 h 6146800"/>
              <a:gd name="connsiteX5" fmla="*/ 642814 w 11707195"/>
              <a:gd name="connsiteY5" fmla="*/ 441325 h 6146800"/>
              <a:gd name="connsiteX0" fmla="*/ 1131 w 11710037"/>
              <a:gd name="connsiteY0" fmla="*/ 66675 h 6146800"/>
              <a:gd name="connsiteX1" fmla="*/ 9715696 w 11710037"/>
              <a:gd name="connsiteY1" fmla="*/ 0 h 6146800"/>
              <a:gd name="connsiteX2" fmla="*/ 11710037 w 11710037"/>
              <a:gd name="connsiteY2" fmla="*/ 2892231 h 6146800"/>
              <a:gd name="connsiteX3" fmla="*/ 9471027 w 11710037"/>
              <a:gd name="connsiteY3" fmla="*/ 6146800 h 6146800"/>
              <a:gd name="connsiteX4" fmla="*/ 2842 w 11710037"/>
              <a:gd name="connsiteY4" fmla="*/ 6144895 h 6146800"/>
              <a:gd name="connsiteX5" fmla="*/ 1131 w 11710037"/>
              <a:gd name="connsiteY5" fmla="*/ 66675 h 6146800"/>
              <a:gd name="connsiteX0" fmla="*/ 1131 w 11710037"/>
              <a:gd name="connsiteY0" fmla="*/ 6350 h 6086475"/>
              <a:gd name="connsiteX1" fmla="*/ 9709346 w 11710037"/>
              <a:gd name="connsiteY1" fmla="*/ 0 h 6086475"/>
              <a:gd name="connsiteX2" fmla="*/ 11710037 w 11710037"/>
              <a:gd name="connsiteY2" fmla="*/ 2831906 h 6086475"/>
              <a:gd name="connsiteX3" fmla="*/ 9471027 w 11710037"/>
              <a:gd name="connsiteY3" fmla="*/ 6086475 h 6086475"/>
              <a:gd name="connsiteX4" fmla="*/ 2842 w 11710037"/>
              <a:gd name="connsiteY4" fmla="*/ 6084570 h 6086475"/>
              <a:gd name="connsiteX5" fmla="*/ 1131 w 11710037"/>
              <a:gd name="connsiteY5" fmla="*/ 6350 h 6086475"/>
              <a:gd name="connsiteX0" fmla="*/ 1131 w 11710037"/>
              <a:gd name="connsiteY0" fmla="*/ 44450 h 6124575"/>
              <a:gd name="connsiteX1" fmla="*/ 9737921 w 11710037"/>
              <a:gd name="connsiteY1" fmla="*/ 0 h 6124575"/>
              <a:gd name="connsiteX2" fmla="*/ 11710037 w 11710037"/>
              <a:gd name="connsiteY2" fmla="*/ 2870006 h 6124575"/>
              <a:gd name="connsiteX3" fmla="*/ 9471027 w 11710037"/>
              <a:gd name="connsiteY3" fmla="*/ 6124575 h 6124575"/>
              <a:gd name="connsiteX4" fmla="*/ 2842 w 11710037"/>
              <a:gd name="connsiteY4" fmla="*/ 6122670 h 6124575"/>
              <a:gd name="connsiteX5" fmla="*/ 1131 w 11710037"/>
              <a:gd name="connsiteY5" fmla="*/ 44450 h 6124575"/>
              <a:gd name="connsiteX0" fmla="*/ 1131 w 11710037"/>
              <a:gd name="connsiteY0" fmla="*/ 9525 h 6124575"/>
              <a:gd name="connsiteX1" fmla="*/ 9737921 w 11710037"/>
              <a:gd name="connsiteY1" fmla="*/ 0 h 6124575"/>
              <a:gd name="connsiteX2" fmla="*/ 11710037 w 11710037"/>
              <a:gd name="connsiteY2" fmla="*/ 2870006 h 6124575"/>
              <a:gd name="connsiteX3" fmla="*/ 9471027 w 11710037"/>
              <a:gd name="connsiteY3" fmla="*/ 6124575 h 6124575"/>
              <a:gd name="connsiteX4" fmla="*/ 2842 w 11710037"/>
              <a:gd name="connsiteY4" fmla="*/ 6122670 h 6124575"/>
              <a:gd name="connsiteX5" fmla="*/ 1131 w 11710037"/>
              <a:gd name="connsiteY5" fmla="*/ 9525 h 6124575"/>
              <a:gd name="connsiteX0" fmla="*/ 1131 w 11710037"/>
              <a:gd name="connsiteY0" fmla="*/ 0 h 6127750"/>
              <a:gd name="connsiteX1" fmla="*/ 9737921 w 11710037"/>
              <a:gd name="connsiteY1" fmla="*/ 3175 h 6127750"/>
              <a:gd name="connsiteX2" fmla="*/ 11710037 w 11710037"/>
              <a:gd name="connsiteY2" fmla="*/ 2873181 h 6127750"/>
              <a:gd name="connsiteX3" fmla="*/ 9471027 w 11710037"/>
              <a:gd name="connsiteY3" fmla="*/ 6127750 h 6127750"/>
              <a:gd name="connsiteX4" fmla="*/ 2842 w 11710037"/>
              <a:gd name="connsiteY4" fmla="*/ 6125845 h 6127750"/>
              <a:gd name="connsiteX5" fmla="*/ 1131 w 11710037"/>
              <a:gd name="connsiteY5" fmla="*/ 0 h 6127750"/>
              <a:gd name="connsiteX0" fmla="*/ 1131 w 11722737"/>
              <a:gd name="connsiteY0" fmla="*/ 0 h 6127750"/>
              <a:gd name="connsiteX1" fmla="*/ 9737921 w 11722737"/>
              <a:gd name="connsiteY1" fmla="*/ 3175 h 6127750"/>
              <a:gd name="connsiteX2" fmla="*/ 11722737 w 11722737"/>
              <a:gd name="connsiteY2" fmla="*/ 2868948 h 6127750"/>
              <a:gd name="connsiteX3" fmla="*/ 9471027 w 11722737"/>
              <a:gd name="connsiteY3" fmla="*/ 6127750 h 6127750"/>
              <a:gd name="connsiteX4" fmla="*/ 2842 w 11722737"/>
              <a:gd name="connsiteY4" fmla="*/ 6125845 h 6127750"/>
              <a:gd name="connsiteX5" fmla="*/ 1131 w 11722737"/>
              <a:gd name="connsiteY5" fmla="*/ 0 h 6127750"/>
              <a:gd name="connsiteX0" fmla="*/ 1131 w 11722737"/>
              <a:gd name="connsiteY0" fmla="*/ 0 h 6131984"/>
              <a:gd name="connsiteX1" fmla="*/ 9737921 w 11722737"/>
              <a:gd name="connsiteY1" fmla="*/ 3175 h 6131984"/>
              <a:gd name="connsiteX2" fmla="*/ 11722737 w 11722737"/>
              <a:gd name="connsiteY2" fmla="*/ 2868948 h 6131984"/>
              <a:gd name="connsiteX3" fmla="*/ 9487960 w 11722737"/>
              <a:gd name="connsiteY3" fmla="*/ 6131984 h 6131984"/>
              <a:gd name="connsiteX4" fmla="*/ 2842 w 11722737"/>
              <a:gd name="connsiteY4" fmla="*/ 6125845 h 6131984"/>
              <a:gd name="connsiteX5" fmla="*/ 1131 w 11722737"/>
              <a:gd name="connsiteY5" fmla="*/ 0 h 6131984"/>
              <a:gd name="connsiteX0" fmla="*/ 80839 w 11719895"/>
              <a:gd name="connsiteY0" fmla="*/ 3175 h 6128809"/>
              <a:gd name="connsiteX1" fmla="*/ 9735079 w 11719895"/>
              <a:gd name="connsiteY1" fmla="*/ 0 h 6128809"/>
              <a:gd name="connsiteX2" fmla="*/ 11719895 w 11719895"/>
              <a:gd name="connsiteY2" fmla="*/ 2865773 h 6128809"/>
              <a:gd name="connsiteX3" fmla="*/ 9485118 w 11719895"/>
              <a:gd name="connsiteY3" fmla="*/ 6128809 h 6128809"/>
              <a:gd name="connsiteX4" fmla="*/ 0 w 11719895"/>
              <a:gd name="connsiteY4" fmla="*/ 6122670 h 6128809"/>
              <a:gd name="connsiteX5" fmla="*/ 80839 w 11719895"/>
              <a:gd name="connsiteY5" fmla="*/ 3175 h 6128809"/>
              <a:gd name="connsiteX0" fmla="*/ 7814 w 11646870"/>
              <a:gd name="connsiteY0" fmla="*/ 3175 h 6128809"/>
              <a:gd name="connsiteX1" fmla="*/ 9662054 w 11646870"/>
              <a:gd name="connsiteY1" fmla="*/ 0 h 6128809"/>
              <a:gd name="connsiteX2" fmla="*/ 11646870 w 11646870"/>
              <a:gd name="connsiteY2" fmla="*/ 2865773 h 6128809"/>
              <a:gd name="connsiteX3" fmla="*/ 9412093 w 11646870"/>
              <a:gd name="connsiteY3" fmla="*/ 6128809 h 6128809"/>
              <a:gd name="connsiteX4" fmla="*/ 0 w 11646870"/>
              <a:gd name="connsiteY4" fmla="*/ 6125845 h 6128809"/>
              <a:gd name="connsiteX5" fmla="*/ 7814 w 11646870"/>
              <a:gd name="connsiteY5" fmla="*/ 3175 h 6128809"/>
              <a:gd name="connsiteX0" fmla="*/ 7814 w 11646870"/>
              <a:gd name="connsiteY0" fmla="*/ 3175 h 6128809"/>
              <a:gd name="connsiteX1" fmla="*/ 9662054 w 11646870"/>
              <a:gd name="connsiteY1" fmla="*/ 0 h 6128809"/>
              <a:gd name="connsiteX2" fmla="*/ 11646870 w 11646870"/>
              <a:gd name="connsiteY2" fmla="*/ 2865773 h 6128809"/>
              <a:gd name="connsiteX3" fmla="*/ 9658350 w 11646870"/>
              <a:gd name="connsiteY3" fmla="*/ 5757334 h 6128809"/>
              <a:gd name="connsiteX4" fmla="*/ 9412093 w 11646870"/>
              <a:gd name="connsiteY4" fmla="*/ 6128809 h 6128809"/>
              <a:gd name="connsiteX5" fmla="*/ 0 w 11646870"/>
              <a:gd name="connsiteY5" fmla="*/ 6125845 h 6128809"/>
              <a:gd name="connsiteX6" fmla="*/ 7814 w 11646870"/>
              <a:gd name="connsiteY6" fmla="*/ 3175 h 6128809"/>
              <a:gd name="connsiteX0" fmla="*/ 7814 w 11646870"/>
              <a:gd name="connsiteY0" fmla="*/ 3175 h 6125845"/>
              <a:gd name="connsiteX1" fmla="*/ 9662054 w 11646870"/>
              <a:gd name="connsiteY1" fmla="*/ 0 h 6125845"/>
              <a:gd name="connsiteX2" fmla="*/ 11646870 w 11646870"/>
              <a:gd name="connsiteY2" fmla="*/ 2865773 h 6125845"/>
              <a:gd name="connsiteX3" fmla="*/ 9658350 w 11646870"/>
              <a:gd name="connsiteY3" fmla="*/ 5757334 h 6125845"/>
              <a:gd name="connsiteX4" fmla="*/ 0 w 11646870"/>
              <a:gd name="connsiteY4" fmla="*/ 6125845 h 6125845"/>
              <a:gd name="connsiteX5" fmla="*/ 7814 w 11646870"/>
              <a:gd name="connsiteY5" fmla="*/ 3175 h 6125845"/>
              <a:gd name="connsiteX0" fmla="*/ 7814 w 11646870"/>
              <a:gd name="connsiteY0" fmla="*/ 3175 h 5757334"/>
              <a:gd name="connsiteX1" fmla="*/ 9662054 w 11646870"/>
              <a:gd name="connsiteY1" fmla="*/ 0 h 5757334"/>
              <a:gd name="connsiteX2" fmla="*/ 11646870 w 11646870"/>
              <a:gd name="connsiteY2" fmla="*/ 2865773 h 5757334"/>
              <a:gd name="connsiteX3" fmla="*/ 9658350 w 11646870"/>
              <a:gd name="connsiteY3" fmla="*/ 5757334 h 5757334"/>
              <a:gd name="connsiteX4" fmla="*/ 0 w 11646870"/>
              <a:gd name="connsiteY4" fmla="*/ 5748020 h 5757334"/>
              <a:gd name="connsiteX5" fmla="*/ 7814 w 11646870"/>
              <a:gd name="connsiteY5" fmla="*/ 3175 h 5757334"/>
              <a:gd name="connsiteX0" fmla="*/ 7814 w 11646870"/>
              <a:gd name="connsiteY0" fmla="*/ 3175 h 5748020"/>
              <a:gd name="connsiteX1" fmla="*/ 9662054 w 11646870"/>
              <a:gd name="connsiteY1" fmla="*/ 0 h 5748020"/>
              <a:gd name="connsiteX2" fmla="*/ 11646870 w 11646870"/>
              <a:gd name="connsiteY2" fmla="*/ 2865773 h 5748020"/>
              <a:gd name="connsiteX3" fmla="*/ 9674225 w 11646870"/>
              <a:gd name="connsiteY3" fmla="*/ 5741459 h 5748020"/>
              <a:gd name="connsiteX4" fmla="*/ 0 w 11646870"/>
              <a:gd name="connsiteY4" fmla="*/ 5748020 h 5748020"/>
              <a:gd name="connsiteX5" fmla="*/ 7814 w 11646870"/>
              <a:gd name="connsiteY5" fmla="*/ 3175 h 5748020"/>
              <a:gd name="connsiteX0" fmla="*/ 7814 w 11646870"/>
              <a:gd name="connsiteY0" fmla="*/ 3175 h 5748020"/>
              <a:gd name="connsiteX1" fmla="*/ 9662054 w 11646870"/>
              <a:gd name="connsiteY1" fmla="*/ 0 h 5748020"/>
              <a:gd name="connsiteX2" fmla="*/ 11646870 w 11646870"/>
              <a:gd name="connsiteY2" fmla="*/ 2865773 h 5748020"/>
              <a:gd name="connsiteX3" fmla="*/ 9667875 w 11646870"/>
              <a:gd name="connsiteY3" fmla="*/ 5744634 h 5748020"/>
              <a:gd name="connsiteX4" fmla="*/ 0 w 11646870"/>
              <a:gd name="connsiteY4" fmla="*/ 5748020 h 5748020"/>
              <a:gd name="connsiteX5" fmla="*/ 7814 w 11646870"/>
              <a:gd name="connsiteY5" fmla="*/ 3175 h 5748020"/>
              <a:gd name="connsiteX0" fmla="*/ 4639 w 11643695"/>
              <a:gd name="connsiteY0" fmla="*/ 3175 h 5770245"/>
              <a:gd name="connsiteX1" fmla="*/ 9658879 w 11643695"/>
              <a:gd name="connsiteY1" fmla="*/ 0 h 5770245"/>
              <a:gd name="connsiteX2" fmla="*/ 11643695 w 11643695"/>
              <a:gd name="connsiteY2" fmla="*/ 2865773 h 5770245"/>
              <a:gd name="connsiteX3" fmla="*/ 9664700 w 11643695"/>
              <a:gd name="connsiteY3" fmla="*/ 5744634 h 5770245"/>
              <a:gd name="connsiteX4" fmla="*/ 0 w 11643695"/>
              <a:gd name="connsiteY4" fmla="*/ 5770245 h 5770245"/>
              <a:gd name="connsiteX5" fmla="*/ 4639 w 11643695"/>
              <a:gd name="connsiteY5" fmla="*/ 3175 h 5770245"/>
              <a:gd name="connsiteX0" fmla="*/ 7814 w 11646870"/>
              <a:gd name="connsiteY0" fmla="*/ 3175 h 5763895"/>
              <a:gd name="connsiteX1" fmla="*/ 9662054 w 11646870"/>
              <a:gd name="connsiteY1" fmla="*/ 0 h 5763895"/>
              <a:gd name="connsiteX2" fmla="*/ 11646870 w 11646870"/>
              <a:gd name="connsiteY2" fmla="*/ 2865773 h 5763895"/>
              <a:gd name="connsiteX3" fmla="*/ 9667875 w 11646870"/>
              <a:gd name="connsiteY3" fmla="*/ 5744634 h 5763895"/>
              <a:gd name="connsiteX4" fmla="*/ 0 w 11646870"/>
              <a:gd name="connsiteY4" fmla="*/ 5763895 h 5763895"/>
              <a:gd name="connsiteX5" fmla="*/ 7814 w 11646870"/>
              <a:gd name="connsiteY5" fmla="*/ 3175 h 576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6870" h="5763895">
                <a:moveTo>
                  <a:pt x="7814" y="3175"/>
                </a:moveTo>
                <a:lnTo>
                  <a:pt x="9662054" y="0"/>
                </a:lnTo>
                <a:lnTo>
                  <a:pt x="11646870" y="2865773"/>
                </a:lnTo>
                <a:lnTo>
                  <a:pt x="9667875" y="5744634"/>
                </a:lnTo>
                <a:lnTo>
                  <a:pt x="0" y="5763895"/>
                </a:lnTo>
                <a:cubicBezTo>
                  <a:pt x="4510" y="3714962"/>
                  <a:pt x="3304" y="2052108"/>
                  <a:pt x="7814" y="3175"/>
                </a:cubicBezTo>
                <a:close/>
              </a:path>
            </a:pathLst>
          </a:custGeom>
          <a:solidFill>
            <a:srgbClr val="00487C">
              <a:alpha val="10000"/>
            </a:srgbClr>
          </a:solidFill>
        </p:spPr>
        <p:txBody>
          <a:bodyPr lIns="180000" tIns="180000">
            <a:normAutofit/>
          </a:bodyPr>
          <a:lstStyle>
            <a:lvl1pPr marL="0" indent="0" algn="l">
              <a:buFontTx/>
              <a:buNone/>
              <a:defRPr sz="1200">
                <a:solidFill>
                  <a:srgbClr val="00487C"/>
                </a:solidFill>
              </a:defRPr>
            </a:lvl1pPr>
          </a:lstStyle>
          <a:p>
            <a:r>
              <a:rPr lang="de-DE" smtClean="0"/>
              <a:t>Bild durch Klicken auf Symbol hinzufügen</a:t>
            </a:r>
            <a:endParaRPr lang="de-DE" dirty="0"/>
          </a:p>
        </p:txBody>
      </p:sp>
      <p:sp>
        <p:nvSpPr>
          <p:cNvPr id="20" name="Bildplatzhalter 13">
            <a:extLst>
              <a:ext uri="{FF2B5EF4-FFF2-40B4-BE49-F238E27FC236}">
                <a16:creationId xmlns:a16="http://schemas.microsoft.com/office/drawing/2014/main" id="{9F31B73A-6F8B-CB45-97C8-A71A5750EE97}"/>
              </a:ext>
            </a:extLst>
          </p:cNvPr>
          <p:cNvSpPr>
            <a:spLocks noGrp="1"/>
          </p:cNvSpPr>
          <p:nvPr>
            <p:ph type="pic" sz="quarter" idx="33"/>
          </p:nvPr>
        </p:nvSpPr>
        <p:spPr>
          <a:xfrm>
            <a:off x="-3975" y="1388930"/>
            <a:ext cx="6364800" cy="4506139"/>
          </a:xfrm>
          <a:custGeom>
            <a:avLst/>
            <a:gdLst>
              <a:gd name="connsiteX0" fmla="*/ 0 w 11744466"/>
              <a:gd name="connsiteY0" fmla="*/ 0 h 6136640"/>
              <a:gd name="connsiteX1" fmla="*/ 9746315 w 11744466"/>
              <a:gd name="connsiteY1" fmla="*/ 0 h 6136640"/>
              <a:gd name="connsiteX2" fmla="*/ 11744466 w 11744466"/>
              <a:gd name="connsiteY2" fmla="*/ 1998151 h 6136640"/>
              <a:gd name="connsiteX3" fmla="*/ 11744466 w 11744466"/>
              <a:gd name="connsiteY3" fmla="*/ 6136640 h 6136640"/>
              <a:gd name="connsiteX4" fmla="*/ 11744466 w 11744466"/>
              <a:gd name="connsiteY4" fmla="*/ 6136640 h 6136640"/>
              <a:gd name="connsiteX5" fmla="*/ 1998151 w 11744466"/>
              <a:gd name="connsiteY5" fmla="*/ 6136640 h 6136640"/>
              <a:gd name="connsiteX6" fmla="*/ 0 w 11744466"/>
              <a:gd name="connsiteY6" fmla="*/ 4138489 h 6136640"/>
              <a:gd name="connsiteX7" fmla="*/ 0 w 11744466"/>
              <a:gd name="connsiteY7" fmla="*/ 0 h 6136640"/>
              <a:gd name="connsiteX0" fmla="*/ 0 w 11744466"/>
              <a:gd name="connsiteY0" fmla="*/ 0 h 6136640"/>
              <a:gd name="connsiteX1" fmla="*/ 9746315 w 11744466"/>
              <a:gd name="connsiteY1" fmla="*/ 0 h 6136640"/>
              <a:gd name="connsiteX2" fmla="*/ 11734306 w 11744466"/>
              <a:gd name="connsiteY2" fmla="*/ 2892231 h 6136640"/>
              <a:gd name="connsiteX3" fmla="*/ 11744466 w 11744466"/>
              <a:gd name="connsiteY3" fmla="*/ 6136640 h 6136640"/>
              <a:gd name="connsiteX4" fmla="*/ 11744466 w 11744466"/>
              <a:gd name="connsiteY4" fmla="*/ 6136640 h 6136640"/>
              <a:gd name="connsiteX5" fmla="*/ 1998151 w 11744466"/>
              <a:gd name="connsiteY5" fmla="*/ 6136640 h 6136640"/>
              <a:gd name="connsiteX6" fmla="*/ 0 w 11744466"/>
              <a:gd name="connsiteY6" fmla="*/ 4138489 h 6136640"/>
              <a:gd name="connsiteX7" fmla="*/ 0 w 11744466"/>
              <a:gd name="connsiteY7" fmla="*/ 0 h 6136640"/>
              <a:gd name="connsiteX0" fmla="*/ 0 w 11744466"/>
              <a:gd name="connsiteY0" fmla="*/ 0 h 6146800"/>
              <a:gd name="connsiteX1" fmla="*/ 9746315 w 11744466"/>
              <a:gd name="connsiteY1" fmla="*/ 0 h 6146800"/>
              <a:gd name="connsiteX2" fmla="*/ 11734306 w 11744466"/>
              <a:gd name="connsiteY2" fmla="*/ 2892231 h 6146800"/>
              <a:gd name="connsiteX3" fmla="*/ 11744466 w 11744466"/>
              <a:gd name="connsiteY3" fmla="*/ 6136640 h 6146800"/>
              <a:gd name="connsiteX4" fmla="*/ 9488946 w 11744466"/>
              <a:gd name="connsiteY4" fmla="*/ 6146800 h 6146800"/>
              <a:gd name="connsiteX5" fmla="*/ 1998151 w 11744466"/>
              <a:gd name="connsiteY5" fmla="*/ 6136640 h 6146800"/>
              <a:gd name="connsiteX6" fmla="*/ 0 w 11744466"/>
              <a:gd name="connsiteY6" fmla="*/ 4138489 h 6146800"/>
              <a:gd name="connsiteX7" fmla="*/ 0 w 11744466"/>
              <a:gd name="connsiteY7"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0 h 6146800"/>
              <a:gd name="connsiteX0" fmla="*/ 13529 w 11747835"/>
              <a:gd name="connsiteY0" fmla="*/ 0 h 6146800"/>
              <a:gd name="connsiteX1" fmla="*/ 9759844 w 11747835"/>
              <a:gd name="connsiteY1" fmla="*/ 0 h 6146800"/>
              <a:gd name="connsiteX2" fmla="*/ 11747835 w 11747835"/>
              <a:gd name="connsiteY2" fmla="*/ 2892231 h 6146800"/>
              <a:gd name="connsiteX3" fmla="*/ 9502475 w 11747835"/>
              <a:gd name="connsiteY3" fmla="*/ 6146800 h 6146800"/>
              <a:gd name="connsiteX4" fmla="*/ 0 w 11747835"/>
              <a:gd name="connsiteY4" fmla="*/ 6146800 h 6146800"/>
              <a:gd name="connsiteX5" fmla="*/ 13529 w 11747835"/>
              <a:gd name="connsiteY5" fmla="*/ 0 h 6146800"/>
              <a:gd name="connsiteX0" fmla="*/ 189 w 11734495"/>
              <a:gd name="connsiteY0" fmla="*/ 0 h 6146800"/>
              <a:gd name="connsiteX1" fmla="*/ 9746504 w 11734495"/>
              <a:gd name="connsiteY1" fmla="*/ 0 h 6146800"/>
              <a:gd name="connsiteX2" fmla="*/ 11734495 w 11734495"/>
              <a:gd name="connsiteY2" fmla="*/ 2892231 h 6146800"/>
              <a:gd name="connsiteX3" fmla="*/ 9489135 w 11734495"/>
              <a:gd name="connsiteY3" fmla="*/ 6146800 h 6146800"/>
              <a:gd name="connsiteX4" fmla="*/ 69210 w 11734495"/>
              <a:gd name="connsiteY4" fmla="*/ 6096000 h 6146800"/>
              <a:gd name="connsiteX5" fmla="*/ 189 w 11734495"/>
              <a:gd name="connsiteY5" fmla="*/ 0 h 6146800"/>
              <a:gd name="connsiteX0" fmla="*/ 878 w 11735184"/>
              <a:gd name="connsiteY0" fmla="*/ 0 h 6146800"/>
              <a:gd name="connsiteX1" fmla="*/ 9747193 w 11735184"/>
              <a:gd name="connsiteY1" fmla="*/ 0 h 6146800"/>
              <a:gd name="connsiteX2" fmla="*/ 11735184 w 11735184"/>
              <a:gd name="connsiteY2" fmla="*/ 2892231 h 6146800"/>
              <a:gd name="connsiteX3" fmla="*/ 9489824 w 11735184"/>
              <a:gd name="connsiteY3" fmla="*/ 6146800 h 6146800"/>
              <a:gd name="connsiteX4" fmla="*/ 6399 w 11735184"/>
              <a:gd name="connsiteY4" fmla="*/ 6134100 h 6146800"/>
              <a:gd name="connsiteX5" fmla="*/ 878 w 11735184"/>
              <a:gd name="connsiteY5" fmla="*/ 0 h 6146800"/>
              <a:gd name="connsiteX0" fmla="*/ 878 w 11735184"/>
              <a:gd name="connsiteY0" fmla="*/ 0 h 6134100"/>
              <a:gd name="connsiteX1" fmla="*/ 9747193 w 11735184"/>
              <a:gd name="connsiteY1" fmla="*/ 0 h 6134100"/>
              <a:gd name="connsiteX2" fmla="*/ 11735184 w 11735184"/>
              <a:gd name="connsiteY2" fmla="*/ 2892231 h 6134100"/>
              <a:gd name="connsiteX3" fmla="*/ 9489824 w 11735184"/>
              <a:gd name="connsiteY3" fmla="*/ 6089650 h 6134100"/>
              <a:gd name="connsiteX4" fmla="*/ 6399 w 11735184"/>
              <a:gd name="connsiteY4" fmla="*/ 6134100 h 6134100"/>
              <a:gd name="connsiteX5" fmla="*/ 878 w 11735184"/>
              <a:gd name="connsiteY5" fmla="*/ 0 h 6134100"/>
              <a:gd name="connsiteX0" fmla="*/ 878 w 11735184"/>
              <a:gd name="connsiteY0" fmla="*/ 0 h 6146800"/>
              <a:gd name="connsiteX1" fmla="*/ 9747193 w 11735184"/>
              <a:gd name="connsiteY1" fmla="*/ 0 h 6146800"/>
              <a:gd name="connsiteX2" fmla="*/ 11735184 w 11735184"/>
              <a:gd name="connsiteY2" fmla="*/ 2892231 h 6146800"/>
              <a:gd name="connsiteX3" fmla="*/ 9483474 w 11735184"/>
              <a:gd name="connsiteY3" fmla="*/ 6146800 h 6146800"/>
              <a:gd name="connsiteX4" fmla="*/ 6399 w 11735184"/>
              <a:gd name="connsiteY4" fmla="*/ 6134100 h 6146800"/>
              <a:gd name="connsiteX5" fmla="*/ 878 w 11735184"/>
              <a:gd name="connsiteY5" fmla="*/ 0 h 6146800"/>
              <a:gd name="connsiteX0" fmla="*/ 84 w 11734390"/>
              <a:gd name="connsiteY0" fmla="*/ 0 h 6146800"/>
              <a:gd name="connsiteX1" fmla="*/ 9746399 w 11734390"/>
              <a:gd name="connsiteY1" fmla="*/ 0 h 6146800"/>
              <a:gd name="connsiteX2" fmla="*/ 11734390 w 11734390"/>
              <a:gd name="connsiteY2" fmla="*/ 2892231 h 6146800"/>
              <a:gd name="connsiteX3" fmla="*/ 9482680 w 11734390"/>
              <a:gd name="connsiteY3" fmla="*/ 6146800 h 6146800"/>
              <a:gd name="connsiteX4" fmla="*/ 170705 w 11734390"/>
              <a:gd name="connsiteY4" fmla="*/ 5975350 h 6146800"/>
              <a:gd name="connsiteX5" fmla="*/ 84 w 11734390"/>
              <a:gd name="connsiteY5" fmla="*/ 0 h 6146800"/>
              <a:gd name="connsiteX0" fmla="*/ 7179 w 11741485"/>
              <a:gd name="connsiteY0" fmla="*/ 0 h 6146800"/>
              <a:gd name="connsiteX1" fmla="*/ 9753494 w 11741485"/>
              <a:gd name="connsiteY1" fmla="*/ 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741485"/>
              <a:gd name="connsiteY0" fmla="*/ 0 h 6146800"/>
              <a:gd name="connsiteX1" fmla="*/ 9315344 w 11741485"/>
              <a:gd name="connsiteY1" fmla="*/ 635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741485"/>
              <a:gd name="connsiteY0" fmla="*/ 0 h 6146800"/>
              <a:gd name="connsiteX1" fmla="*/ 9734444 w 11741485"/>
              <a:gd name="connsiteY1" fmla="*/ 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182685"/>
              <a:gd name="connsiteY0" fmla="*/ 0 h 6146800"/>
              <a:gd name="connsiteX1" fmla="*/ 9734444 w 11182685"/>
              <a:gd name="connsiteY1" fmla="*/ 0 h 6146800"/>
              <a:gd name="connsiteX2" fmla="*/ 11182685 w 11182685"/>
              <a:gd name="connsiteY2" fmla="*/ 2930331 h 6146800"/>
              <a:gd name="connsiteX3" fmla="*/ 9489775 w 11182685"/>
              <a:gd name="connsiteY3" fmla="*/ 6146800 h 6146800"/>
              <a:gd name="connsiteX4" fmla="*/ 0 w 11182685"/>
              <a:gd name="connsiteY4" fmla="*/ 6134100 h 6146800"/>
              <a:gd name="connsiteX5" fmla="*/ 7179 w 11182685"/>
              <a:gd name="connsiteY5" fmla="*/ 0 h 6146800"/>
              <a:gd name="connsiteX0" fmla="*/ 7179 w 11728785"/>
              <a:gd name="connsiteY0" fmla="*/ 0 h 6146800"/>
              <a:gd name="connsiteX1" fmla="*/ 9734444 w 11728785"/>
              <a:gd name="connsiteY1" fmla="*/ 0 h 6146800"/>
              <a:gd name="connsiteX2" fmla="*/ 11728785 w 11728785"/>
              <a:gd name="connsiteY2" fmla="*/ 2892231 h 6146800"/>
              <a:gd name="connsiteX3" fmla="*/ 9489775 w 11728785"/>
              <a:gd name="connsiteY3" fmla="*/ 6146800 h 6146800"/>
              <a:gd name="connsiteX4" fmla="*/ 0 w 11728785"/>
              <a:gd name="connsiteY4" fmla="*/ 6134100 h 6146800"/>
              <a:gd name="connsiteX5" fmla="*/ 7179 w 11728785"/>
              <a:gd name="connsiteY5" fmla="*/ 0 h 6146800"/>
              <a:gd name="connsiteX0" fmla="*/ 28 w 11721634"/>
              <a:gd name="connsiteY0" fmla="*/ 0 h 6154420"/>
              <a:gd name="connsiteX1" fmla="*/ 9727293 w 11721634"/>
              <a:gd name="connsiteY1" fmla="*/ 0 h 6154420"/>
              <a:gd name="connsiteX2" fmla="*/ 11721634 w 11721634"/>
              <a:gd name="connsiteY2" fmla="*/ 2892231 h 6154420"/>
              <a:gd name="connsiteX3" fmla="*/ 9482624 w 11721634"/>
              <a:gd name="connsiteY3" fmla="*/ 6146800 h 6154420"/>
              <a:gd name="connsiteX4" fmla="*/ 541489 w 11721634"/>
              <a:gd name="connsiteY4" fmla="*/ 6154420 h 6154420"/>
              <a:gd name="connsiteX5" fmla="*/ 28 w 11721634"/>
              <a:gd name="connsiteY5" fmla="*/ 0 h 6154420"/>
              <a:gd name="connsiteX0" fmla="*/ 516 w 11722122"/>
              <a:gd name="connsiteY0" fmla="*/ 0 h 6146800"/>
              <a:gd name="connsiteX1" fmla="*/ 9727781 w 11722122"/>
              <a:gd name="connsiteY1" fmla="*/ 0 h 6146800"/>
              <a:gd name="connsiteX2" fmla="*/ 11722122 w 11722122"/>
              <a:gd name="connsiteY2" fmla="*/ 2892231 h 6146800"/>
              <a:gd name="connsiteX3" fmla="*/ 9483112 w 11722122"/>
              <a:gd name="connsiteY3" fmla="*/ 6146800 h 6146800"/>
              <a:gd name="connsiteX4" fmla="*/ 18102 w 11722122"/>
              <a:gd name="connsiteY4" fmla="*/ 6109970 h 6146800"/>
              <a:gd name="connsiteX5" fmla="*/ 516 w 11722122"/>
              <a:gd name="connsiteY5" fmla="*/ 0 h 6146800"/>
              <a:gd name="connsiteX0" fmla="*/ 579 w 11722185"/>
              <a:gd name="connsiteY0" fmla="*/ 0 h 6146800"/>
              <a:gd name="connsiteX1" fmla="*/ 9727844 w 11722185"/>
              <a:gd name="connsiteY1" fmla="*/ 0 h 6146800"/>
              <a:gd name="connsiteX2" fmla="*/ 11722185 w 11722185"/>
              <a:gd name="connsiteY2" fmla="*/ 2892231 h 6146800"/>
              <a:gd name="connsiteX3" fmla="*/ 9483175 w 11722185"/>
              <a:gd name="connsiteY3" fmla="*/ 6146800 h 6146800"/>
              <a:gd name="connsiteX4" fmla="*/ 14990 w 11722185"/>
              <a:gd name="connsiteY4" fmla="*/ 6144895 h 6146800"/>
              <a:gd name="connsiteX5" fmla="*/ 579 w 11722185"/>
              <a:gd name="connsiteY5" fmla="*/ 0 h 6146800"/>
              <a:gd name="connsiteX0" fmla="*/ 642814 w 11707195"/>
              <a:gd name="connsiteY0" fmla="*/ 441325 h 6146800"/>
              <a:gd name="connsiteX1" fmla="*/ 9712854 w 11707195"/>
              <a:gd name="connsiteY1" fmla="*/ 0 h 6146800"/>
              <a:gd name="connsiteX2" fmla="*/ 11707195 w 11707195"/>
              <a:gd name="connsiteY2" fmla="*/ 2892231 h 6146800"/>
              <a:gd name="connsiteX3" fmla="*/ 9468185 w 11707195"/>
              <a:gd name="connsiteY3" fmla="*/ 6146800 h 6146800"/>
              <a:gd name="connsiteX4" fmla="*/ 0 w 11707195"/>
              <a:gd name="connsiteY4" fmla="*/ 6144895 h 6146800"/>
              <a:gd name="connsiteX5" fmla="*/ 642814 w 11707195"/>
              <a:gd name="connsiteY5" fmla="*/ 441325 h 6146800"/>
              <a:gd name="connsiteX0" fmla="*/ 1131 w 11710037"/>
              <a:gd name="connsiteY0" fmla="*/ 66675 h 6146800"/>
              <a:gd name="connsiteX1" fmla="*/ 9715696 w 11710037"/>
              <a:gd name="connsiteY1" fmla="*/ 0 h 6146800"/>
              <a:gd name="connsiteX2" fmla="*/ 11710037 w 11710037"/>
              <a:gd name="connsiteY2" fmla="*/ 2892231 h 6146800"/>
              <a:gd name="connsiteX3" fmla="*/ 9471027 w 11710037"/>
              <a:gd name="connsiteY3" fmla="*/ 6146800 h 6146800"/>
              <a:gd name="connsiteX4" fmla="*/ 2842 w 11710037"/>
              <a:gd name="connsiteY4" fmla="*/ 6144895 h 6146800"/>
              <a:gd name="connsiteX5" fmla="*/ 1131 w 11710037"/>
              <a:gd name="connsiteY5" fmla="*/ 66675 h 6146800"/>
              <a:gd name="connsiteX0" fmla="*/ 1131 w 11710037"/>
              <a:gd name="connsiteY0" fmla="*/ 6350 h 6086475"/>
              <a:gd name="connsiteX1" fmla="*/ 9709346 w 11710037"/>
              <a:gd name="connsiteY1" fmla="*/ 0 h 6086475"/>
              <a:gd name="connsiteX2" fmla="*/ 11710037 w 11710037"/>
              <a:gd name="connsiteY2" fmla="*/ 2831906 h 6086475"/>
              <a:gd name="connsiteX3" fmla="*/ 9471027 w 11710037"/>
              <a:gd name="connsiteY3" fmla="*/ 6086475 h 6086475"/>
              <a:gd name="connsiteX4" fmla="*/ 2842 w 11710037"/>
              <a:gd name="connsiteY4" fmla="*/ 6084570 h 6086475"/>
              <a:gd name="connsiteX5" fmla="*/ 1131 w 11710037"/>
              <a:gd name="connsiteY5" fmla="*/ 6350 h 6086475"/>
              <a:gd name="connsiteX0" fmla="*/ 1131 w 11710037"/>
              <a:gd name="connsiteY0" fmla="*/ 44450 h 6124575"/>
              <a:gd name="connsiteX1" fmla="*/ 9737921 w 11710037"/>
              <a:gd name="connsiteY1" fmla="*/ 0 h 6124575"/>
              <a:gd name="connsiteX2" fmla="*/ 11710037 w 11710037"/>
              <a:gd name="connsiteY2" fmla="*/ 2870006 h 6124575"/>
              <a:gd name="connsiteX3" fmla="*/ 9471027 w 11710037"/>
              <a:gd name="connsiteY3" fmla="*/ 6124575 h 6124575"/>
              <a:gd name="connsiteX4" fmla="*/ 2842 w 11710037"/>
              <a:gd name="connsiteY4" fmla="*/ 6122670 h 6124575"/>
              <a:gd name="connsiteX5" fmla="*/ 1131 w 11710037"/>
              <a:gd name="connsiteY5" fmla="*/ 44450 h 6124575"/>
              <a:gd name="connsiteX0" fmla="*/ 1131 w 11710037"/>
              <a:gd name="connsiteY0" fmla="*/ 9525 h 6124575"/>
              <a:gd name="connsiteX1" fmla="*/ 9737921 w 11710037"/>
              <a:gd name="connsiteY1" fmla="*/ 0 h 6124575"/>
              <a:gd name="connsiteX2" fmla="*/ 11710037 w 11710037"/>
              <a:gd name="connsiteY2" fmla="*/ 2870006 h 6124575"/>
              <a:gd name="connsiteX3" fmla="*/ 9471027 w 11710037"/>
              <a:gd name="connsiteY3" fmla="*/ 6124575 h 6124575"/>
              <a:gd name="connsiteX4" fmla="*/ 2842 w 11710037"/>
              <a:gd name="connsiteY4" fmla="*/ 6122670 h 6124575"/>
              <a:gd name="connsiteX5" fmla="*/ 1131 w 11710037"/>
              <a:gd name="connsiteY5" fmla="*/ 9525 h 6124575"/>
              <a:gd name="connsiteX0" fmla="*/ 1131 w 11710037"/>
              <a:gd name="connsiteY0" fmla="*/ 0 h 6127750"/>
              <a:gd name="connsiteX1" fmla="*/ 9737921 w 11710037"/>
              <a:gd name="connsiteY1" fmla="*/ 3175 h 6127750"/>
              <a:gd name="connsiteX2" fmla="*/ 11710037 w 11710037"/>
              <a:gd name="connsiteY2" fmla="*/ 2873181 h 6127750"/>
              <a:gd name="connsiteX3" fmla="*/ 9471027 w 11710037"/>
              <a:gd name="connsiteY3" fmla="*/ 6127750 h 6127750"/>
              <a:gd name="connsiteX4" fmla="*/ 2842 w 11710037"/>
              <a:gd name="connsiteY4" fmla="*/ 6125845 h 6127750"/>
              <a:gd name="connsiteX5" fmla="*/ 1131 w 11710037"/>
              <a:gd name="connsiteY5" fmla="*/ 0 h 6127750"/>
              <a:gd name="connsiteX0" fmla="*/ 1131 w 11722737"/>
              <a:gd name="connsiteY0" fmla="*/ 0 h 6127750"/>
              <a:gd name="connsiteX1" fmla="*/ 9737921 w 11722737"/>
              <a:gd name="connsiteY1" fmla="*/ 3175 h 6127750"/>
              <a:gd name="connsiteX2" fmla="*/ 11722737 w 11722737"/>
              <a:gd name="connsiteY2" fmla="*/ 2868948 h 6127750"/>
              <a:gd name="connsiteX3" fmla="*/ 9471027 w 11722737"/>
              <a:gd name="connsiteY3" fmla="*/ 6127750 h 6127750"/>
              <a:gd name="connsiteX4" fmla="*/ 2842 w 11722737"/>
              <a:gd name="connsiteY4" fmla="*/ 6125845 h 6127750"/>
              <a:gd name="connsiteX5" fmla="*/ 1131 w 11722737"/>
              <a:gd name="connsiteY5" fmla="*/ 0 h 6127750"/>
              <a:gd name="connsiteX0" fmla="*/ 1131 w 11722737"/>
              <a:gd name="connsiteY0" fmla="*/ 0 h 6131984"/>
              <a:gd name="connsiteX1" fmla="*/ 9737921 w 11722737"/>
              <a:gd name="connsiteY1" fmla="*/ 3175 h 6131984"/>
              <a:gd name="connsiteX2" fmla="*/ 11722737 w 11722737"/>
              <a:gd name="connsiteY2" fmla="*/ 2868948 h 6131984"/>
              <a:gd name="connsiteX3" fmla="*/ 9487960 w 11722737"/>
              <a:gd name="connsiteY3" fmla="*/ 6131984 h 6131984"/>
              <a:gd name="connsiteX4" fmla="*/ 2842 w 11722737"/>
              <a:gd name="connsiteY4" fmla="*/ 6125845 h 6131984"/>
              <a:gd name="connsiteX5" fmla="*/ 1131 w 11722737"/>
              <a:gd name="connsiteY5" fmla="*/ 0 h 6131984"/>
              <a:gd name="connsiteX0" fmla="*/ 80839 w 11719895"/>
              <a:gd name="connsiteY0" fmla="*/ 3175 h 6128809"/>
              <a:gd name="connsiteX1" fmla="*/ 9735079 w 11719895"/>
              <a:gd name="connsiteY1" fmla="*/ 0 h 6128809"/>
              <a:gd name="connsiteX2" fmla="*/ 11719895 w 11719895"/>
              <a:gd name="connsiteY2" fmla="*/ 2865773 h 6128809"/>
              <a:gd name="connsiteX3" fmla="*/ 9485118 w 11719895"/>
              <a:gd name="connsiteY3" fmla="*/ 6128809 h 6128809"/>
              <a:gd name="connsiteX4" fmla="*/ 0 w 11719895"/>
              <a:gd name="connsiteY4" fmla="*/ 6122670 h 6128809"/>
              <a:gd name="connsiteX5" fmla="*/ 80839 w 11719895"/>
              <a:gd name="connsiteY5" fmla="*/ 3175 h 6128809"/>
              <a:gd name="connsiteX0" fmla="*/ 7814 w 11646870"/>
              <a:gd name="connsiteY0" fmla="*/ 3175 h 6128809"/>
              <a:gd name="connsiteX1" fmla="*/ 9662054 w 11646870"/>
              <a:gd name="connsiteY1" fmla="*/ 0 h 6128809"/>
              <a:gd name="connsiteX2" fmla="*/ 11646870 w 11646870"/>
              <a:gd name="connsiteY2" fmla="*/ 2865773 h 6128809"/>
              <a:gd name="connsiteX3" fmla="*/ 9412093 w 11646870"/>
              <a:gd name="connsiteY3" fmla="*/ 6128809 h 6128809"/>
              <a:gd name="connsiteX4" fmla="*/ 0 w 11646870"/>
              <a:gd name="connsiteY4" fmla="*/ 6125845 h 6128809"/>
              <a:gd name="connsiteX5" fmla="*/ 7814 w 11646870"/>
              <a:gd name="connsiteY5" fmla="*/ 3175 h 6128809"/>
              <a:gd name="connsiteX0" fmla="*/ 7814 w 11646870"/>
              <a:gd name="connsiteY0" fmla="*/ 3175 h 6137436"/>
              <a:gd name="connsiteX1" fmla="*/ 9662054 w 11646870"/>
              <a:gd name="connsiteY1" fmla="*/ 0 h 6137436"/>
              <a:gd name="connsiteX2" fmla="*/ 11646870 w 11646870"/>
              <a:gd name="connsiteY2" fmla="*/ 2865773 h 6137436"/>
              <a:gd name="connsiteX3" fmla="*/ 9625000 w 11646870"/>
              <a:gd name="connsiteY3" fmla="*/ 6137436 h 6137436"/>
              <a:gd name="connsiteX4" fmla="*/ 0 w 11646870"/>
              <a:gd name="connsiteY4" fmla="*/ 6125845 h 6137436"/>
              <a:gd name="connsiteX5" fmla="*/ 7814 w 11646870"/>
              <a:gd name="connsiteY5" fmla="*/ 3175 h 6137436"/>
              <a:gd name="connsiteX0" fmla="*/ 7814 w 11646870"/>
              <a:gd name="connsiteY0" fmla="*/ 3175 h 6128809"/>
              <a:gd name="connsiteX1" fmla="*/ 9662054 w 11646870"/>
              <a:gd name="connsiteY1" fmla="*/ 0 h 6128809"/>
              <a:gd name="connsiteX2" fmla="*/ 11646870 w 11646870"/>
              <a:gd name="connsiteY2" fmla="*/ 2865773 h 6128809"/>
              <a:gd name="connsiteX3" fmla="*/ 9612476 w 11646870"/>
              <a:gd name="connsiteY3" fmla="*/ 6128809 h 6128809"/>
              <a:gd name="connsiteX4" fmla="*/ 0 w 11646870"/>
              <a:gd name="connsiteY4" fmla="*/ 6125845 h 6128809"/>
              <a:gd name="connsiteX5" fmla="*/ 7814 w 11646870"/>
              <a:gd name="connsiteY5" fmla="*/ 3175 h 6128809"/>
              <a:gd name="connsiteX0" fmla="*/ 7814 w 11646870"/>
              <a:gd name="connsiteY0" fmla="*/ 0 h 6125634"/>
              <a:gd name="connsiteX1" fmla="*/ 9424098 w 11646870"/>
              <a:gd name="connsiteY1" fmla="*/ 755999 h 6125634"/>
              <a:gd name="connsiteX2" fmla="*/ 11646870 w 11646870"/>
              <a:gd name="connsiteY2" fmla="*/ 2862598 h 6125634"/>
              <a:gd name="connsiteX3" fmla="*/ 9612476 w 11646870"/>
              <a:gd name="connsiteY3" fmla="*/ 6125634 h 6125634"/>
              <a:gd name="connsiteX4" fmla="*/ 0 w 11646870"/>
              <a:gd name="connsiteY4" fmla="*/ 6122670 h 6125634"/>
              <a:gd name="connsiteX5" fmla="*/ 7814 w 11646870"/>
              <a:gd name="connsiteY5" fmla="*/ 0 h 6125634"/>
              <a:gd name="connsiteX0" fmla="*/ 7814 w 11646870"/>
              <a:gd name="connsiteY0" fmla="*/ 0 h 6125634"/>
              <a:gd name="connsiteX1" fmla="*/ 9624482 w 11646870"/>
              <a:gd name="connsiteY1" fmla="*/ 14079 h 6125634"/>
              <a:gd name="connsiteX2" fmla="*/ 11646870 w 11646870"/>
              <a:gd name="connsiteY2" fmla="*/ 2862598 h 6125634"/>
              <a:gd name="connsiteX3" fmla="*/ 9612476 w 11646870"/>
              <a:gd name="connsiteY3" fmla="*/ 6125634 h 6125634"/>
              <a:gd name="connsiteX4" fmla="*/ 0 w 11646870"/>
              <a:gd name="connsiteY4" fmla="*/ 6122670 h 6125634"/>
              <a:gd name="connsiteX5" fmla="*/ 7814 w 11646870"/>
              <a:gd name="connsiteY5" fmla="*/ 0 h 6125634"/>
              <a:gd name="connsiteX0" fmla="*/ 7814 w 10582334"/>
              <a:gd name="connsiteY0" fmla="*/ 0 h 6125634"/>
              <a:gd name="connsiteX1" fmla="*/ 9624482 w 10582334"/>
              <a:gd name="connsiteY1" fmla="*/ 14079 h 6125634"/>
              <a:gd name="connsiteX2" fmla="*/ 10582334 w 10582334"/>
              <a:gd name="connsiteY2" fmla="*/ 3043765 h 6125634"/>
              <a:gd name="connsiteX3" fmla="*/ 9612476 w 10582334"/>
              <a:gd name="connsiteY3" fmla="*/ 6125634 h 6125634"/>
              <a:gd name="connsiteX4" fmla="*/ 0 w 10582334"/>
              <a:gd name="connsiteY4" fmla="*/ 6122670 h 6125634"/>
              <a:gd name="connsiteX5" fmla="*/ 7814 w 10582334"/>
              <a:gd name="connsiteY5" fmla="*/ 0 h 6125634"/>
              <a:gd name="connsiteX0" fmla="*/ 6 w 12552504"/>
              <a:gd name="connsiteY0" fmla="*/ 12636 h 6111555"/>
              <a:gd name="connsiteX1" fmla="*/ 11594652 w 12552504"/>
              <a:gd name="connsiteY1" fmla="*/ 0 h 6111555"/>
              <a:gd name="connsiteX2" fmla="*/ 12552504 w 12552504"/>
              <a:gd name="connsiteY2" fmla="*/ 3029686 h 6111555"/>
              <a:gd name="connsiteX3" fmla="*/ 11582646 w 12552504"/>
              <a:gd name="connsiteY3" fmla="*/ 6111555 h 6111555"/>
              <a:gd name="connsiteX4" fmla="*/ 1970170 w 12552504"/>
              <a:gd name="connsiteY4" fmla="*/ 6108591 h 6111555"/>
              <a:gd name="connsiteX5" fmla="*/ 6 w 12552504"/>
              <a:gd name="connsiteY5" fmla="*/ 12636 h 6111555"/>
              <a:gd name="connsiteX0" fmla="*/ 649 w 12553147"/>
              <a:gd name="connsiteY0" fmla="*/ 12636 h 6121949"/>
              <a:gd name="connsiteX1" fmla="*/ 11595295 w 12553147"/>
              <a:gd name="connsiteY1" fmla="*/ 0 h 6121949"/>
              <a:gd name="connsiteX2" fmla="*/ 12553147 w 12553147"/>
              <a:gd name="connsiteY2" fmla="*/ 3029686 h 6121949"/>
              <a:gd name="connsiteX3" fmla="*/ 11583289 w 12553147"/>
              <a:gd name="connsiteY3" fmla="*/ 6111555 h 6121949"/>
              <a:gd name="connsiteX4" fmla="*/ 12228 w 12553147"/>
              <a:gd name="connsiteY4" fmla="*/ 6121949 h 6121949"/>
              <a:gd name="connsiteX5" fmla="*/ 649 w 12553147"/>
              <a:gd name="connsiteY5" fmla="*/ 12636 h 612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3147" h="6121949">
                <a:moveTo>
                  <a:pt x="649" y="12636"/>
                </a:moveTo>
                <a:lnTo>
                  <a:pt x="11595295" y="0"/>
                </a:lnTo>
                <a:lnTo>
                  <a:pt x="12553147" y="3029686"/>
                </a:lnTo>
                <a:lnTo>
                  <a:pt x="11583289" y="6111555"/>
                </a:lnTo>
                <a:lnTo>
                  <a:pt x="12228" y="6121949"/>
                </a:lnTo>
                <a:cubicBezTo>
                  <a:pt x="16738" y="4073016"/>
                  <a:pt x="-3861" y="2061569"/>
                  <a:pt x="649" y="12636"/>
                </a:cubicBezTo>
                <a:close/>
              </a:path>
            </a:pathLst>
          </a:custGeom>
          <a:solidFill>
            <a:srgbClr val="8CACC4"/>
          </a:solidFill>
        </p:spPr>
        <p:txBody>
          <a:bodyPr lIns="180000" tIns="180000">
            <a:normAutofit/>
          </a:bodyPr>
          <a:lstStyle>
            <a:lvl1pPr marL="0" indent="0" algn="l">
              <a:buFontTx/>
              <a:buNone/>
              <a:defRPr sz="1200">
                <a:solidFill>
                  <a:srgbClr val="00487C"/>
                </a:solidFill>
              </a:defRPr>
            </a:lvl1pPr>
          </a:lstStyle>
          <a:p>
            <a:r>
              <a:rPr lang="de-DE" smtClean="0"/>
              <a:t>Bild durch Klicken auf Symbol hinzufügen</a:t>
            </a:r>
            <a:endParaRPr lang="de-DE" dirty="0"/>
          </a:p>
        </p:txBody>
      </p:sp>
      <p:sp>
        <p:nvSpPr>
          <p:cNvPr id="21" name="Rechteck 1">
            <a:extLst>
              <a:ext uri="{FF2B5EF4-FFF2-40B4-BE49-F238E27FC236}">
                <a16:creationId xmlns:a16="http://schemas.microsoft.com/office/drawing/2014/main" id="{84E4E299-3887-7E49-A18A-F76AC1187D8A}"/>
              </a:ext>
            </a:extLst>
          </p:cNvPr>
          <p:cNvSpPr/>
          <p:nvPr userDrawn="1"/>
        </p:nvSpPr>
        <p:spPr>
          <a:xfrm>
            <a:off x="-3481" y="6579840"/>
            <a:ext cx="9611999" cy="284512"/>
          </a:xfrm>
          <a:custGeom>
            <a:avLst/>
            <a:gdLst>
              <a:gd name="connsiteX0" fmla="*/ 0 w 9430719"/>
              <a:gd name="connsiteY0" fmla="*/ 0 h 573437"/>
              <a:gd name="connsiteX1" fmla="*/ 9430719 w 9430719"/>
              <a:gd name="connsiteY1" fmla="*/ 0 h 573437"/>
              <a:gd name="connsiteX2" fmla="*/ 9430719 w 9430719"/>
              <a:gd name="connsiteY2" fmla="*/ 573437 h 573437"/>
              <a:gd name="connsiteX3" fmla="*/ 0 w 9430719"/>
              <a:gd name="connsiteY3" fmla="*/ 573437 h 573437"/>
              <a:gd name="connsiteX4" fmla="*/ 0 w 9430719"/>
              <a:gd name="connsiteY4" fmla="*/ 0 h 573437"/>
              <a:gd name="connsiteX0" fmla="*/ 0 w 9678369"/>
              <a:gd name="connsiteY0" fmla="*/ 0 h 573437"/>
              <a:gd name="connsiteX1" fmla="*/ 9678369 w 9678369"/>
              <a:gd name="connsiteY1" fmla="*/ 193675 h 573437"/>
              <a:gd name="connsiteX2" fmla="*/ 9430719 w 9678369"/>
              <a:gd name="connsiteY2" fmla="*/ 573437 h 573437"/>
              <a:gd name="connsiteX3" fmla="*/ 0 w 9678369"/>
              <a:gd name="connsiteY3" fmla="*/ 573437 h 573437"/>
              <a:gd name="connsiteX4" fmla="*/ 0 w 9678369"/>
              <a:gd name="connsiteY4" fmla="*/ 0 h 573437"/>
              <a:gd name="connsiteX0" fmla="*/ 0 w 9678369"/>
              <a:gd name="connsiteY0" fmla="*/ 0 h 579787"/>
              <a:gd name="connsiteX1" fmla="*/ 9678369 w 9678369"/>
              <a:gd name="connsiteY1" fmla="*/ 193675 h 579787"/>
              <a:gd name="connsiteX2" fmla="*/ 9414844 w 9678369"/>
              <a:gd name="connsiteY2" fmla="*/ 579787 h 579787"/>
              <a:gd name="connsiteX3" fmla="*/ 0 w 9678369"/>
              <a:gd name="connsiteY3" fmla="*/ 573437 h 579787"/>
              <a:gd name="connsiteX4" fmla="*/ 0 w 9678369"/>
              <a:gd name="connsiteY4" fmla="*/ 0 h 579787"/>
              <a:gd name="connsiteX0" fmla="*/ 0 w 9678369"/>
              <a:gd name="connsiteY0" fmla="*/ 19050 h 386112"/>
              <a:gd name="connsiteX1" fmla="*/ 9678369 w 9678369"/>
              <a:gd name="connsiteY1" fmla="*/ 0 h 386112"/>
              <a:gd name="connsiteX2" fmla="*/ 9414844 w 9678369"/>
              <a:gd name="connsiteY2" fmla="*/ 386112 h 386112"/>
              <a:gd name="connsiteX3" fmla="*/ 0 w 9678369"/>
              <a:gd name="connsiteY3" fmla="*/ 379762 h 386112"/>
              <a:gd name="connsiteX4" fmla="*/ 0 w 9678369"/>
              <a:gd name="connsiteY4" fmla="*/ 19050 h 386112"/>
              <a:gd name="connsiteX0" fmla="*/ 0 w 9678369"/>
              <a:gd name="connsiteY0" fmla="*/ 19050 h 386112"/>
              <a:gd name="connsiteX1" fmla="*/ 9678369 w 9678369"/>
              <a:gd name="connsiteY1" fmla="*/ 0 h 386112"/>
              <a:gd name="connsiteX2" fmla="*/ 9414844 w 9678369"/>
              <a:gd name="connsiteY2" fmla="*/ 386112 h 386112"/>
              <a:gd name="connsiteX3" fmla="*/ 174625 w 9678369"/>
              <a:gd name="connsiteY3" fmla="*/ 332137 h 386112"/>
              <a:gd name="connsiteX4" fmla="*/ 0 w 9678369"/>
              <a:gd name="connsiteY4" fmla="*/ 19050 h 386112"/>
              <a:gd name="connsiteX0" fmla="*/ 0 w 9678369"/>
              <a:gd name="connsiteY0" fmla="*/ 19050 h 386112"/>
              <a:gd name="connsiteX1" fmla="*/ 9678369 w 9678369"/>
              <a:gd name="connsiteY1" fmla="*/ 0 h 386112"/>
              <a:gd name="connsiteX2" fmla="*/ 9414844 w 9678369"/>
              <a:gd name="connsiteY2" fmla="*/ 386112 h 386112"/>
              <a:gd name="connsiteX3" fmla="*/ 0 w 9678369"/>
              <a:gd name="connsiteY3" fmla="*/ 379762 h 386112"/>
              <a:gd name="connsiteX4" fmla="*/ 0 w 9678369"/>
              <a:gd name="connsiteY4" fmla="*/ 19050 h 386112"/>
              <a:gd name="connsiteX0" fmla="*/ 0 w 9681544"/>
              <a:gd name="connsiteY0" fmla="*/ 117475 h 386112"/>
              <a:gd name="connsiteX1" fmla="*/ 9681544 w 9681544"/>
              <a:gd name="connsiteY1" fmla="*/ 0 h 386112"/>
              <a:gd name="connsiteX2" fmla="*/ 9418019 w 9681544"/>
              <a:gd name="connsiteY2" fmla="*/ 386112 h 386112"/>
              <a:gd name="connsiteX3" fmla="*/ 3175 w 9681544"/>
              <a:gd name="connsiteY3" fmla="*/ 379762 h 386112"/>
              <a:gd name="connsiteX4" fmla="*/ 0 w 9681544"/>
              <a:gd name="connsiteY4" fmla="*/ 117475 h 386112"/>
              <a:gd name="connsiteX0" fmla="*/ 6442 w 9678461"/>
              <a:gd name="connsiteY0" fmla="*/ 22225 h 386112"/>
              <a:gd name="connsiteX1" fmla="*/ 9678461 w 9678461"/>
              <a:gd name="connsiteY1" fmla="*/ 0 h 386112"/>
              <a:gd name="connsiteX2" fmla="*/ 9414936 w 9678461"/>
              <a:gd name="connsiteY2" fmla="*/ 386112 h 386112"/>
              <a:gd name="connsiteX3" fmla="*/ 92 w 9678461"/>
              <a:gd name="connsiteY3" fmla="*/ 379762 h 386112"/>
              <a:gd name="connsiteX4" fmla="*/ 6442 w 9678461"/>
              <a:gd name="connsiteY4" fmla="*/ 22225 h 386112"/>
              <a:gd name="connsiteX0" fmla="*/ 0 w 9672019"/>
              <a:gd name="connsiteY0" fmla="*/ 22225 h 386112"/>
              <a:gd name="connsiteX1" fmla="*/ 9672019 w 9672019"/>
              <a:gd name="connsiteY1" fmla="*/ 0 h 386112"/>
              <a:gd name="connsiteX2" fmla="*/ 9408494 w 9672019"/>
              <a:gd name="connsiteY2" fmla="*/ 386112 h 386112"/>
              <a:gd name="connsiteX3" fmla="*/ 200025 w 9672019"/>
              <a:gd name="connsiteY3" fmla="*/ 344837 h 386112"/>
              <a:gd name="connsiteX4" fmla="*/ 0 w 9672019"/>
              <a:gd name="connsiteY4" fmla="*/ 22225 h 386112"/>
              <a:gd name="connsiteX0" fmla="*/ 6441 w 9678460"/>
              <a:gd name="connsiteY0" fmla="*/ 22225 h 386112"/>
              <a:gd name="connsiteX1" fmla="*/ 9678460 w 9678460"/>
              <a:gd name="connsiteY1" fmla="*/ 0 h 386112"/>
              <a:gd name="connsiteX2" fmla="*/ 9414935 w 9678460"/>
              <a:gd name="connsiteY2" fmla="*/ 386112 h 386112"/>
              <a:gd name="connsiteX3" fmla="*/ 91 w 9678460"/>
              <a:gd name="connsiteY3" fmla="*/ 376587 h 386112"/>
              <a:gd name="connsiteX4" fmla="*/ 6441 w 9678460"/>
              <a:gd name="connsiteY4" fmla="*/ 22225 h 386112"/>
              <a:gd name="connsiteX0" fmla="*/ 0 w 9672019"/>
              <a:gd name="connsiteY0" fmla="*/ 22225 h 386112"/>
              <a:gd name="connsiteX1" fmla="*/ 9672019 w 9672019"/>
              <a:gd name="connsiteY1" fmla="*/ 0 h 386112"/>
              <a:gd name="connsiteX2" fmla="*/ 9408494 w 9672019"/>
              <a:gd name="connsiteY2" fmla="*/ 386112 h 386112"/>
              <a:gd name="connsiteX3" fmla="*/ 66675 w 9672019"/>
              <a:gd name="connsiteY3" fmla="*/ 332137 h 386112"/>
              <a:gd name="connsiteX4" fmla="*/ 0 w 9672019"/>
              <a:gd name="connsiteY4" fmla="*/ 22225 h 386112"/>
              <a:gd name="connsiteX0" fmla="*/ 305 w 9672324"/>
              <a:gd name="connsiteY0" fmla="*/ 22225 h 386112"/>
              <a:gd name="connsiteX1" fmla="*/ 9672324 w 9672324"/>
              <a:gd name="connsiteY1" fmla="*/ 0 h 386112"/>
              <a:gd name="connsiteX2" fmla="*/ 9408799 w 9672324"/>
              <a:gd name="connsiteY2" fmla="*/ 386112 h 386112"/>
              <a:gd name="connsiteX3" fmla="*/ 305 w 9672324"/>
              <a:gd name="connsiteY3" fmla="*/ 376587 h 386112"/>
              <a:gd name="connsiteX4" fmla="*/ 305 w 9672324"/>
              <a:gd name="connsiteY4" fmla="*/ 22225 h 386112"/>
              <a:gd name="connsiteX0" fmla="*/ 305 w 9580249"/>
              <a:gd name="connsiteY0" fmla="*/ 0 h 363887"/>
              <a:gd name="connsiteX1" fmla="*/ 9580249 w 9580249"/>
              <a:gd name="connsiteY1" fmla="*/ 117475 h 363887"/>
              <a:gd name="connsiteX2" fmla="*/ 9408799 w 9580249"/>
              <a:gd name="connsiteY2" fmla="*/ 363887 h 363887"/>
              <a:gd name="connsiteX3" fmla="*/ 305 w 9580249"/>
              <a:gd name="connsiteY3" fmla="*/ 354362 h 363887"/>
              <a:gd name="connsiteX4" fmla="*/ 305 w 9580249"/>
              <a:gd name="connsiteY4" fmla="*/ 0 h 363887"/>
              <a:gd name="connsiteX0" fmla="*/ 0 w 9583119"/>
              <a:gd name="connsiteY0" fmla="*/ 9525 h 246412"/>
              <a:gd name="connsiteX1" fmla="*/ 9583119 w 9583119"/>
              <a:gd name="connsiteY1" fmla="*/ 0 h 246412"/>
              <a:gd name="connsiteX2" fmla="*/ 9411669 w 9583119"/>
              <a:gd name="connsiteY2" fmla="*/ 246412 h 246412"/>
              <a:gd name="connsiteX3" fmla="*/ 3175 w 9583119"/>
              <a:gd name="connsiteY3" fmla="*/ 236887 h 246412"/>
              <a:gd name="connsiteX4" fmla="*/ 0 w 9583119"/>
              <a:gd name="connsiteY4" fmla="*/ 9525 h 246412"/>
              <a:gd name="connsiteX0" fmla="*/ 0 w 9583119"/>
              <a:gd name="connsiteY0" fmla="*/ 9525 h 246412"/>
              <a:gd name="connsiteX1" fmla="*/ 9583119 w 9583119"/>
              <a:gd name="connsiteY1" fmla="*/ 0 h 246412"/>
              <a:gd name="connsiteX2" fmla="*/ 9411669 w 9583119"/>
              <a:gd name="connsiteY2" fmla="*/ 246412 h 246412"/>
              <a:gd name="connsiteX3" fmla="*/ 28575 w 9583119"/>
              <a:gd name="connsiteY3" fmla="*/ 205137 h 246412"/>
              <a:gd name="connsiteX4" fmla="*/ 0 w 9583119"/>
              <a:gd name="connsiteY4" fmla="*/ 9525 h 246412"/>
              <a:gd name="connsiteX0" fmla="*/ 6441 w 9589560"/>
              <a:gd name="connsiteY0" fmla="*/ 9525 h 246412"/>
              <a:gd name="connsiteX1" fmla="*/ 9589560 w 9589560"/>
              <a:gd name="connsiteY1" fmla="*/ 0 h 246412"/>
              <a:gd name="connsiteX2" fmla="*/ 9418110 w 9589560"/>
              <a:gd name="connsiteY2" fmla="*/ 246412 h 246412"/>
              <a:gd name="connsiteX3" fmla="*/ 91 w 9589560"/>
              <a:gd name="connsiteY3" fmla="*/ 240062 h 246412"/>
              <a:gd name="connsiteX4" fmla="*/ 6441 w 9589560"/>
              <a:gd name="connsiteY4" fmla="*/ 9525 h 246412"/>
              <a:gd name="connsiteX0" fmla="*/ 305 w 9589774"/>
              <a:gd name="connsiteY0" fmla="*/ 3175 h 246412"/>
              <a:gd name="connsiteX1" fmla="*/ 9589774 w 9589774"/>
              <a:gd name="connsiteY1" fmla="*/ 0 h 246412"/>
              <a:gd name="connsiteX2" fmla="*/ 9418324 w 9589774"/>
              <a:gd name="connsiteY2" fmla="*/ 246412 h 246412"/>
              <a:gd name="connsiteX3" fmla="*/ 305 w 9589774"/>
              <a:gd name="connsiteY3" fmla="*/ 240062 h 246412"/>
              <a:gd name="connsiteX4" fmla="*/ 305 w 9589774"/>
              <a:gd name="connsiteY4" fmla="*/ 3175 h 246412"/>
              <a:gd name="connsiteX0" fmla="*/ 305 w 9611999"/>
              <a:gd name="connsiteY0" fmla="*/ 41275 h 284512"/>
              <a:gd name="connsiteX1" fmla="*/ 9611999 w 9611999"/>
              <a:gd name="connsiteY1" fmla="*/ 0 h 284512"/>
              <a:gd name="connsiteX2" fmla="*/ 9418324 w 9611999"/>
              <a:gd name="connsiteY2" fmla="*/ 284512 h 284512"/>
              <a:gd name="connsiteX3" fmla="*/ 305 w 9611999"/>
              <a:gd name="connsiteY3" fmla="*/ 278162 h 284512"/>
              <a:gd name="connsiteX4" fmla="*/ 305 w 9611999"/>
              <a:gd name="connsiteY4" fmla="*/ 41275 h 284512"/>
              <a:gd name="connsiteX0" fmla="*/ 305 w 9611999"/>
              <a:gd name="connsiteY0" fmla="*/ 0 h 284512"/>
              <a:gd name="connsiteX1" fmla="*/ 9611999 w 9611999"/>
              <a:gd name="connsiteY1" fmla="*/ 0 h 284512"/>
              <a:gd name="connsiteX2" fmla="*/ 9418324 w 9611999"/>
              <a:gd name="connsiteY2" fmla="*/ 284512 h 284512"/>
              <a:gd name="connsiteX3" fmla="*/ 305 w 9611999"/>
              <a:gd name="connsiteY3" fmla="*/ 278162 h 284512"/>
              <a:gd name="connsiteX4" fmla="*/ 305 w 9611999"/>
              <a:gd name="connsiteY4" fmla="*/ 0 h 284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1999" h="284512">
                <a:moveTo>
                  <a:pt x="305" y="0"/>
                </a:moveTo>
                <a:lnTo>
                  <a:pt x="9611999" y="0"/>
                </a:lnTo>
                <a:lnTo>
                  <a:pt x="9418324" y="284512"/>
                </a:lnTo>
                <a:lnTo>
                  <a:pt x="305" y="278162"/>
                </a:lnTo>
                <a:cubicBezTo>
                  <a:pt x="-753" y="190733"/>
                  <a:pt x="1363" y="87429"/>
                  <a:pt x="305" y="0"/>
                </a:cubicBezTo>
                <a:close/>
              </a:path>
            </a:pathLst>
          </a:custGeom>
          <a:gradFill flip="none" rotWithShape="1">
            <a:gsLst>
              <a:gs pos="0">
                <a:schemeClr val="accent1">
                  <a:lumMod val="0"/>
                  <a:lumOff val="100000"/>
                  <a:alpha val="40000"/>
                </a:schemeClr>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49117BED-5655-CA46-942A-4E30E36E9024}"/>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6659DFB8-AACF-A04A-9F65-6CD9A0C1CE6E}"/>
              </a:ext>
            </a:extLst>
          </p:cNvPr>
          <p:cNvSpPr>
            <a:spLocks noGrp="1"/>
          </p:cNvSpPr>
          <p:nvPr>
            <p:ph type="ftr" sz="quarter" idx="11"/>
          </p:nvPr>
        </p:nvSpPr>
        <p:spPr/>
        <p:txBody>
          <a:bodyPr/>
          <a:lstStyle/>
          <a:p>
            <a:r>
              <a:rPr lang="de-DE" smtClean="0"/>
              <a:t>Detmold, Dr. Ralf Togler</a:t>
            </a:r>
            <a:endParaRPr lang="de-DE"/>
          </a:p>
        </p:txBody>
      </p:sp>
      <p:sp>
        <p:nvSpPr>
          <p:cNvPr id="6" name="Foliennummernplatzhalter 5">
            <a:extLst>
              <a:ext uri="{FF2B5EF4-FFF2-40B4-BE49-F238E27FC236}">
                <a16:creationId xmlns:a16="http://schemas.microsoft.com/office/drawing/2014/main" id="{73AB4EFB-CB6E-514D-AF0F-E6C32AF95625}"/>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80AA7136-F9F3-7641-82D4-C97D61AA49DF}"/>
              </a:ext>
            </a:extLst>
          </p:cNvPr>
          <p:cNvSpPr>
            <a:spLocks noGrp="1"/>
          </p:cNvSpPr>
          <p:nvPr>
            <p:ph type="pic" sz="quarter" idx="14"/>
          </p:nvPr>
        </p:nvSpPr>
        <p:spPr>
          <a:xfrm>
            <a:off x="0" y="0"/>
            <a:ext cx="660400" cy="658800"/>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
        <p:nvSpPr>
          <p:cNvPr id="11" name="Bildplatzhalter 19">
            <a:extLst>
              <a:ext uri="{FF2B5EF4-FFF2-40B4-BE49-F238E27FC236}">
                <a16:creationId xmlns:a16="http://schemas.microsoft.com/office/drawing/2014/main" id="{F9AF96C0-35BA-BA4E-A58C-92C222DD27FB}"/>
              </a:ext>
            </a:extLst>
          </p:cNvPr>
          <p:cNvSpPr>
            <a:spLocks noGrp="1"/>
          </p:cNvSpPr>
          <p:nvPr>
            <p:ph type="pic" sz="quarter" idx="27"/>
          </p:nvPr>
        </p:nvSpPr>
        <p:spPr>
          <a:xfrm>
            <a:off x="2003050" y="1625629"/>
            <a:ext cx="997325" cy="997325"/>
          </a:xfrm>
          <a:prstGeom prst="ellipse">
            <a:avLst/>
          </a:prstGeom>
          <a:solidFill>
            <a:schemeClr val="bg1"/>
          </a:solidFill>
        </p:spPr>
        <p:txBody>
          <a:bodyPr vert="horz" anchor="ctr" anchorCtr="0">
            <a:normAutofit/>
          </a:bodyPr>
          <a:lstStyle>
            <a:lvl1pPr marL="0" indent="0" algn="ctr">
              <a:buFontTx/>
              <a:buNone/>
              <a:defRPr sz="900"/>
            </a:lvl1pPr>
          </a:lstStyle>
          <a:p>
            <a:r>
              <a:rPr lang="de-DE" smtClean="0"/>
              <a:t>Bild durch Klicken auf Symbol hinzufügen</a:t>
            </a:r>
            <a:endParaRPr lang="de-DE" dirty="0"/>
          </a:p>
        </p:txBody>
      </p:sp>
      <p:sp>
        <p:nvSpPr>
          <p:cNvPr id="16" name="Untertitel 2">
            <a:extLst>
              <a:ext uri="{FF2B5EF4-FFF2-40B4-BE49-F238E27FC236}">
                <a16:creationId xmlns:a16="http://schemas.microsoft.com/office/drawing/2014/main" id="{A8EED6D6-26AC-0E44-B9EC-B5FCB7D8CA61}"/>
              </a:ext>
            </a:extLst>
          </p:cNvPr>
          <p:cNvSpPr>
            <a:spLocks noGrp="1"/>
          </p:cNvSpPr>
          <p:nvPr>
            <p:ph type="subTitle" idx="15" hasCustomPrompt="1"/>
          </p:nvPr>
        </p:nvSpPr>
        <p:spPr>
          <a:xfrm>
            <a:off x="2016000" y="2797763"/>
            <a:ext cx="2965575" cy="288000"/>
          </a:xfrm>
        </p:spPr>
        <p:txBody>
          <a:bodyPr vert="horz">
            <a:noAutofit/>
          </a:bodyPr>
          <a:lstStyle>
            <a:lvl1pPr marL="0" indent="0" algn="l">
              <a:buNone/>
              <a:defRPr sz="1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Ansprechpartner/in</a:t>
            </a:r>
          </a:p>
        </p:txBody>
      </p:sp>
      <p:sp>
        <p:nvSpPr>
          <p:cNvPr id="17" name="Textplatzhalter 7">
            <a:extLst>
              <a:ext uri="{FF2B5EF4-FFF2-40B4-BE49-F238E27FC236}">
                <a16:creationId xmlns:a16="http://schemas.microsoft.com/office/drawing/2014/main" id="{89F9F8F1-BBD8-9C40-8E5D-AA16C2246CCF}"/>
              </a:ext>
            </a:extLst>
          </p:cNvPr>
          <p:cNvSpPr>
            <a:spLocks noGrp="1"/>
          </p:cNvSpPr>
          <p:nvPr>
            <p:ph type="body" sz="quarter" idx="26" hasCustomPrompt="1"/>
          </p:nvPr>
        </p:nvSpPr>
        <p:spPr>
          <a:xfrm>
            <a:off x="2015999" y="3660552"/>
            <a:ext cx="3800339" cy="502683"/>
          </a:xfrm>
        </p:spPr>
        <p:txBody>
          <a:bodyPr anchor="t">
            <a:noAutofit/>
          </a:bodyPr>
          <a:lstStyle>
            <a:lvl1pPr marL="0" indent="0" algn="l">
              <a:buFontTx/>
              <a:buNone/>
              <a:defRPr lang="de-DE" sz="1500" b="0" smtClean="0">
                <a:solidFill>
                  <a:schemeClr val="bg1"/>
                </a:solidFill>
                <a:effectLst/>
              </a:defRPr>
            </a:lvl1pPr>
            <a:lvl3pPr marL="914400" indent="0" algn="l">
              <a:buFontTx/>
              <a:buNone/>
              <a:defRPr/>
            </a:lvl3pPr>
            <a:lvl4pPr marL="1371600" indent="0" algn="ctr">
              <a:buFontTx/>
              <a:buNone/>
              <a:defRPr/>
            </a:lvl4pPr>
            <a:lvl5pPr marL="1828800" indent="0">
              <a:buFontTx/>
              <a:buNone/>
              <a:defRPr/>
            </a:lvl5pPr>
          </a:lstStyle>
          <a:p>
            <a:r>
              <a:rPr lang="de-DE" dirty="0">
                <a:effectLst/>
                <a:latin typeface="Helvetica" pitchFamily="2" charset="0"/>
              </a:rPr>
              <a:t>Telefon: 0211 43077-xxx </a:t>
            </a:r>
            <a:r>
              <a:rPr lang="de-DE" dirty="0" err="1">
                <a:effectLst/>
                <a:latin typeface="Helvetica" pitchFamily="2" charset="0"/>
              </a:rPr>
              <a:t>mustermann@KommunalAgenturNRW.de</a:t>
            </a:r>
            <a:endParaRPr lang="de-DE" dirty="0">
              <a:effectLst/>
              <a:latin typeface="Helvetica" pitchFamily="2" charset="0"/>
            </a:endParaRPr>
          </a:p>
        </p:txBody>
      </p:sp>
      <p:sp>
        <p:nvSpPr>
          <p:cNvPr id="12" name="Textplatzhalter 7">
            <a:extLst>
              <a:ext uri="{FF2B5EF4-FFF2-40B4-BE49-F238E27FC236}">
                <a16:creationId xmlns:a16="http://schemas.microsoft.com/office/drawing/2014/main" id="{D0A043E2-2E83-4E46-9FE5-095629230479}"/>
              </a:ext>
            </a:extLst>
          </p:cNvPr>
          <p:cNvSpPr>
            <a:spLocks noGrp="1"/>
          </p:cNvSpPr>
          <p:nvPr>
            <p:ph type="body" sz="quarter" idx="28" hasCustomPrompt="1"/>
          </p:nvPr>
        </p:nvSpPr>
        <p:spPr>
          <a:xfrm>
            <a:off x="2008016" y="3319463"/>
            <a:ext cx="2965575" cy="196735"/>
          </a:xfrm>
        </p:spPr>
        <p:txBody>
          <a:bodyPr anchor="t">
            <a:noAutofit/>
          </a:bodyPr>
          <a:lstStyle>
            <a:lvl1pPr marL="0" indent="0" algn="l">
              <a:buFontTx/>
              <a:buNone/>
              <a:defRPr lang="de-DE" sz="1500" b="1" smtClean="0">
                <a:solidFill>
                  <a:schemeClr val="bg1"/>
                </a:solidFill>
                <a:effectLst/>
              </a:defRPr>
            </a:lvl1pPr>
            <a:lvl3pPr marL="914400" indent="0" algn="l">
              <a:buFontTx/>
              <a:buNone/>
              <a:defRPr/>
            </a:lvl3pPr>
            <a:lvl4pPr marL="1371600" indent="0" algn="ctr">
              <a:buFontTx/>
              <a:buNone/>
              <a:defRPr/>
            </a:lvl4pPr>
            <a:lvl5pPr marL="1828800" indent="0">
              <a:buFontTx/>
              <a:buNone/>
              <a:defRPr/>
            </a:lvl5pPr>
          </a:lstStyle>
          <a:p>
            <a:r>
              <a:rPr lang="de-DE" dirty="0">
                <a:effectLst/>
                <a:latin typeface="Helvetica" pitchFamily="2" charset="0"/>
              </a:rPr>
              <a:t>Max Mustermann</a:t>
            </a:r>
          </a:p>
        </p:txBody>
      </p:sp>
      <p:sp>
        <p:nvSpPr>
          <p:cNvPr id="13" name="Textplatzhalter 7">
            <a:extLst>
              <a:ext uri="{FF2B5EF4-FFF2-40B4-BE49-F238E27FC236}">
                <a16:creationId xmlns:a16="http://schemas.microsoft.com/office/drawing/2014/main" id="{19FAF2F4-59D8-A140-AD53-8C5857831448}"/>
              </a:ext>
            </a:extLst>
          </p:cNvPr>
          <p:cNvSpPr>
            <a:spLocks noGrp="1"/>
          </p:cNvSpPr>
          <p:nvPr>
            <p:ph type="body" sz="quarter" idx="29" hasCustomPrompt="1"/>
          </p:nvPr>
        </p:nvSpPr>
        <p:spPr>
          <a:xfrm>
            <a:off x="2015999" y="4678648"/>
            <a:ext cx="3800339" cy="502683"/>
          </a:xfrm>
        </p:spPr>
        <p:txBody>
          <a:bodyPr anchor="t">
            <a:normAutofit/>
          </a:bodyPr>
          <a:lstStyle>
            <a:lvl1pPr marL="0" indent="0" algn="l">
              <a:buFontTx/>
              <a:buNone/>
              <a:defRPr lang="de-DE" sz="1500" b="0" smtClean="0">
                <a:solidFill>
                  <a:schemeClr val="bg1"/>
                </a:solidFill>
                <a:effectLst/>
              </a:defRPr>
            </a:lvl1pPr>
            <a:lvl3pPr marL="914400" indent="0" algn="l">
              <a:buFontTx/>
              <a:buNone/>
              <a:defRPr/>
            </a:lvl3pPr>
            <a:lvl4pPr marL="1371600" indent="0" algn="ctr">
              <a:buFontTx/>
              <a:buNone/>
              <a:defRPr/>
            </a:lvl4pPr>
            <a:lvl5pPr marL="1828800" indent="0">
              <a:buFontTx/>
              <a:buNone/>
              <a:defRPr/>
            </a:lvl5pPr>
          </a:lstStyle>
          <a:p>
            <a:r>
              <a:rPr lang="de-DE" dirty="0">
                <a:effectLst/>
                <a:latin typeface="Helvetica" pitchFamily="2" charset="0"/>
              </a:rPr>
              <a:t>Telefon: 0211 43077-xxx </a:t>
            </a:r>
            <a:r>
              <a:rPr lang="de-DE" dirty="0" err="1">
                <a:effectLst/>
                <a:latin typeface="Helvetica" pitchFamily="2" charset="0"/>
              </a:rPr>
              <a:t>musterfrau@KommunalAgenturNRW.de</a:t>
            </a:r>
            <a:endParaRPr lang="de-DE" dirty="0">
              <a:effectLst/>
              <a:latin typeface="Helvetica" pitchFamily="2" charset="0"/>
            </a:endParaRPr>
          </a:p>
        </p:txBody>
      </p:sp>
      <p:sp>
        <p:nvSpPr>
          <p:cNvPr id="15" name="Textplatzhalter 7">
            <a:extLst>
              <a:ext uri="{FF2B5EF4-FFF2-40B4-BE49-F238E27FC236}">
                <a16:creationId xmlns:a16="http://schemas.microsoft.com/office/drawing/2014/main" id="{5BC3B2B9-CC7C-2246-95E6-BF290CFAAC07}"/>
              </a:ext>
            </a:extLst>
          </p:cNvPr>
          <p:cNvSpPr>
            <a:spLocks noGrp="1"/>
          </p:cNvSpPr>
          <p:nvPr>
            <p:ph type="body" sz="quarter" idx="30" hasCustomPrompt="1"/>
          </p:nvPr>
        </p:nvSpPr>
        <p:spPr>
          <a:xfrm>
            <a:off x="2008016" y="4337559"/>
            <a:ext cx="2965575" cy="196735"/>
          </a:xfrm>
        </p:spPr>
        <p:txBody>
          <a:bodyPr anchor="t">
            <a:noAutofit/>
          </a:bodyPr>
          <a:lstStyle>
            <a:lvl1pPr marL="0" indent="0" algn="l">
              <a:buFontTx/>
              <a:buNone/>
              <a:defRPr lang="de-DE" sz="1500" b="1" smtClean="0">
                <a:solidFill>
                  <a:schemeClr val="bg1"/>
                </a:solidFill>
                <a:effectLst/>
              </a:defRPr>
            </a:lvl1pPr>
            <a:lvl3pPr marL="914400" indent="0" algn="l">
              <a:buFontTx/>
              <a:buNone/>
              <a:defRPr/>
            </a:lvl3pPr>
            <a:lvl4pPr marL="1371600" indent="0" algn="ctr">
              <a:buFontTx/>
              <a:buNone/>
              <a:defRPr/>
            </a:lvl4pPr>
            <a:lvl5pPr marL="1828800" indent="0">
              <a:buFontTx/>
              <a:buNone/>
              <a:defRPr/>
            </a:lvl5pPr>
          </a:lstStyle>
          <a:p>
            <a:r>
              <a:rPr lang="de-DE" dirty="0">
                <a:effectLst/>
                <a:latin typeface="Helvetica" pitchFamily="2" charset="0"/>
              </a:rPr>
              <a:t>Susanne Mustermann</a:t>
            </a:r>
          </a:p>
        </p:txBody>
      </p:sp>
      <p:sp>
        <p:nvSpPr>
          <p:cNvPr id="18" name="Textplatzhalter 7">
            <a:extLst>
              <a:ext uri="{FF2B5EF4-FFF2-40B4-BE49-F238E27FC236}">
                <a16:creationId xmlns:a16="http://schemas.microsoft.com/office/drawing/2014/main" id="{C0BC7E87-535D-AD4F-A99B-07FA8BABED43}"/>
              </a:ext>
            </a:extLst>
          </p:cNvPr>
          <p:cNvSpPr>
            <a:spLocks noGrp="1"/>
          </p:cNvSpPr>
          <p:nvPr>
            <p:ph type="body" sz="quarter" idx="31" hasCustomPrompt="1"/>
          </p:nvPr>
        </p:nvSpPr>
        <p:spPr>
          <a:xfrm>
            <a:off x="6380489" y="5337216"/>
            <a:ext cx="3715618" cy="569054"/>
          </a:xfrm>
        </p:spPr>
        <p:txBody>
          <a:bodyPr anchor="b" anchorCtr="0">
            <a:noAutofit/>
          </a:bodyPr>
          <a:lstStyle>
            <a:lvl1pPr marL="0" indent="0" algn="l">
              <a:buFontTx/>
              <a:buNone/>
              <a:defRPr lang="de-DE" sz="900" smtClean="0">
                <a:effectLst/>
              </a:defRPr>
            </a:lvl1pPr>
            <a:lvl3pPr marL="914400" indent="0" algn="l">
              <a:buFontTx/>
              <a:buNone/>
              <a:defRPr/>
            </a:lvl3pPr>
            <a:lvl4pPr marL="1371600" indent="0" algn="ctr">
              <a:buFontTx/>
              <a:buNone/>
              <a:defRPr/>
            </a:lvl4pPr>
            <a:lvl5pPr marL="1828800" indent="0">
              <a:buFontTx/>
              <a:buNone/>
              <a:defRPr/>
            </a:lvl5pPr>
          </a:lstStyle>
          <a:p>
            <a:r>
              <a:rPr lang="de-DE" dirty="0">
                <a:solidFill>
                  <a:srgbClr val="00487C"/>
                </a:solidFill>
                <a:effectLst/>
                <a:latin typeface="Helvetica" pitchFamily="2" charset="0"/>
              </a:rPr>
              <a:t>Diese Präsentation ist urheberrechtlich </a:t>
            </a:r>
            <a:r>
              <a:rPr lang="de-DE" dirty="0" err="1">
                <a:solidFill>
                  <a:srgbClr val="00487C"/>
                </a:solidFill>
                <a:effectLst/>
                <a:latin typeface="Helvetica" pitchFamily="2" charset="0"/>
              </a:rPr>
              <a:t>geschützt</a:t>
            </a:r>
            <a:r>
              <a:rPr lang="de-DE" dirty="0">
                <a:solidFill>
                  <a:srgbClr val="00487C"/>
                </a:solidFill>
                <a:effectLst/>
                <a:latin typeface="Helvetica" pitchFamily="2" charset="0"/>
              </a:rPr>
              <a:t> ®. Jegliche auch auszugsweise Veröffentlichung, Vervielfältigung, Änderung oder sonstige Verwendung ist nur nach </a:t>
            </a:r>
            <a:r>
              <a:rPr lang="de-DE" dirty="0" err="1">
                <a:solidFill>
                  <a:srgbClr val="00487C"/>
                </a:solidFill>
                <a:effectLst/>
                <a:latin typeface="Helvetica" pitchFamily="2" charset="0"/>
              </a:rPr>
              <a:t>schriftlicherZustimmung</a:t>
            </a:r>
            <a:r>
              <a:rPr lang="de-DE" dirty="0">
                <a:solidFill>
                  <a:srgbClr val="00487C"/>
                </a:solidFill>
                <a:effectLst/>
                <a:latin typeface="Helvetica" pitchFamily="2" charset="0"/>
              </a:rPr>
              <a:t> der Kommunal Agentur NRW GmbH gestattet.</a:t>
            </a:r>
          </a:p>
        </p:txBody>
      </p:sp>
      <p:sp>
        <p:nvSpPr>
          <p:cNvPr id="3" name="Textplatzhalter 2">
            <a:extLst>
              <a:ext uri="{FF2B5EF4-FFF2-40B4-BE49-F238E27FC236}">
                <a16:creationId xmlns:a16="http://schemas.microsoft.com/office/drawing/2014/main" id="{77C9B33F-EAEC-DB44-A332-69C608103FD9}"/>
              </a:ext>
            </a:extLst>
          </p:cNvPr>
          <p:cNvSpPr>
            <a:spLocks noGrp="1"/>
          </p:cNvSpPr>
          <p:nvPr>
            <p:ph type="body" sz="quarter" idx="32" hasCustomPrompt="1"/>
          </p:nvPr>
        </p:nvSpPr>
        <p:spPr>
          <a:xfrm>
            <a:off x="6380489" y="1761708"/>
            <a:ext cx="4225313" cy="995237"/>
          </a:xfrm>
        </p:spPr>
        <p:txBody>
          <a:bodyPr/>
          <a:lstStyle>
            <a:lvl1pPr marL="0" indent="0">
              <a:buFontTx/>
              <a:buNone/>
              <a:defRPr sz="2900" b="1"/>
            </a:lvl1pPr>
            <a:lvl2pPr marL="457200" indent="0">
              <a:buFontTx/>
              <a:buNone/>
              <a:defRPr sz="2900" b="1"/>
            </a:lvl2pPr>
            <a:lvl3pPr marL="914400" indent="0">
              <a:buFontTx/>
              <a:buNone/>
              <a:defRPr sz="2900" b="1"/>
            </a:lvl3pPr>
            <a:lvl4pPr marL="1371600" indent="0">
              <a:buFontTx/>
              <a:buNone/>
              <a:defRPr sz="2900" b="1"/>
            </a:lvl4pPr>
            <a:lvl5pPr marL="1828800" indent="0">
              <a:buFontTx/>
              <a:buNone/>
              <a:defRPr sz="2900" b="1"/>
            </a:lvl5pPr>
          </a:lstStyle>
          <a:p>
            <a:pPr lvl="0"/>
            <a:r>
              <a:rPr lang="de-DE" dirty="0"/>
              <a:t>Vielen Dank für Ihre Aufmerksamkeit!</a:t>
            </a:r>
          </a:p>
        </p:txBody>
      </p:sp>
    </p:spTree>
    <p:extLst>
      <p:ext uri="{BB962C8B-B14F-4D97-AF65-F5344CB8AC3E}">
        <p14:creationId xmlns:p14="http://schemas.microsoft.com/office/powerpoint/2010/main" val="1684973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Weißes Blatt mit Fußzeile">
    <p:spTree>
      <p:nvGrpSpPr>
        <p:cNvPr id="1" name=""/>
        <p:cNvGrpSpPr/>
        <p:nvPr/>
      </p:nvGrpSpPr>
      <p:grpSpPr>
        <a:xfrm>
          <a:off x="0" y="0"/>
          <a:ext cx="0" cy="0"/>
          <a:chOff x="0" y="0"/>
          <a:chExt cx="0" cy="0"/>
        </a:xfrm>
      </p:grpSpPr>
      <p:sp>
        <p:nvSpPr>
          <p:cNvPr id="6" name="Textplatzhalter 11"/>
          <p:cNvSpPr>
            <a:spLocks noGrp="1"/>
          </p:cNvSpPr>
          <p:nvPr>
            <p:ph type="body" sz="quarter" idx="16" hasCustomPrompt="1"/>
          </p:nvPr>
        </p:nvSpPr>
        <p:spPr>
          <a:xfrm>
            <a:off x="207433" y="334963"/>
            <a:ext cx="7308851" cy="369887"/>
          </a:xfrm>
          <a:prstGeom prst="rect">
            <a:avLst/>
          </a:prstGeom>
        </p:spPr>
        <p:txBody>
          <a:bodyPr/>
          <a:lstStyle>
            <a:lvl1pPr>
              <a:buFontTx/>
              <a:buNone/>
              <a:defRPr sz="1600" b="1">
                <a:solidFill>
                  <a:schemeClr val="accent1"/>
                </a:solidFill>
                <a:latin typeface="Arial" pitchFamily="34" charset="0"/>
                <a:cs typeface="Arial" pitchFamily="34" charset="0"/>
              </a:defRPr>
            </a:lvl1pPr>
          </a:lstStyle>
          <a:p>
            <a:r>
              <a:rPr lang="de-DE" dirty="0" smtClean="0"/>
              <a:t>Titel Präsentation</a:t>
            </a:r>
            <a:endParaRPr lang="de-DE" sz="1600" dirty="0"/>
          </a:p>
        </p:txBody>
      </p:sp>
      <p:sp>
        <p:nvSpPr>
          <p:cNvPr id="13" name="Bildplatzhalter 12"/>
          <p:cNvSpPr>
            <a:spLocks noGrp="1"/>
          </p:cNvSpPr>
          <p:nvPr>
            <p:ph type="pic" sz="quarter" idx="18" hasCustomPrompt="1"/>
          </p:nvPr>
        </p:nvSpPr>
        <p:spPr>
          <a:xfrm>
            <a:off x="288000" y="972000"/>
            <a:ext cx="11520000" cy="5400000"/>
          </a:xfrm>
          <a:prstGeom prst="rect">
            <a:avLst/>
          </a:prstGeom>
        </p:spPr>
        <p:txBody>
          <a:bodyPr lIns="0" tIns="0" rIns="0" bIns="0"/>
          <a:lstStyle>
            <a:lvl1pPr>
              <a:buFontTx/>
              <a:buNone/>
              <a:defRPr sz="1800">
                <a:solidFill>
                  <a:schemeClr val="tx1">
                    <a:lumMod val="65000"/>
                    <a:lumOff val="35000"/>
                  </a:schemeClr>
                </a:solidFill>
                <a:latin typeface="Arial" pitchFamily="34" charset="0"/>
                <a:cs typeface="Arial" pitchFamily="34" charset="0"/>
              </a:defRPr>
            </a:lvl1pPr>
          </a:lstStyle>
          <a:p>
            <a:r>
              <a:rPr lang="de-DE" smtClean="0"/>
              <a:t>Bild mit Klick auf das Symbol einfügen</a:t>
            </a:r>
            <a:endParaRPr lang="de-DE" dirty="0" smtClean="0"/>
          </a:p>
        </p:txBody>
      </p:sp>
      <p:sp>
        <p:nvSpPr>
          <p:cNvPr id="12" name="Rectangle 9"/>
          <p:cNvSpPr>
            <a:spLocks noChangeArrowheads="1"/>
          </p:cNvSpPr>
          <p:nvPr userDrawn="1"/>
        </p:nvSpPr>
        <p:spPr bwMode="auto">
          <a:xfrm>
            <a:off x="137584" y="6465889"/>
            <a:ext cx="8255000" cy="287337"/>
          </a:xfrm>
          <a:prstGeom prst="rect">
            <a:avLst/>
          </a:prstGeom>
          <a:solidFill>
            <a:schemeClr val="accent5"/>
          </a:solidFill>
          <a:ln w="9525">
            <a:noFill/>
            <a:miter lim="800000"/>
            <a:headEnd/>
            <a:tailEnd/>
          </a:ln>
          <a:effectLst/>
        </p:spPr>
        <p:txBody>
          <a:bodyPr wrap="none" anchor="ctr"/>
          <a:lstStyle/>
          <a:p>
            <a:pPr>
              <a:defRPr/>
            </a:pPr>
            <a:endParaRPr lang="de-DE" sz="1800">
              <a:latin typeface="Arial" pitchFamily="-110" charset="0"/>
              <a:ea typeface="ＭＳ Ｐゴシック" pitchFamily="-110" charset="-128"/>
              <a:cs typeface="ＭＳ Ｐゴシック" pitchFamily="-110" charset="-128"/>
            </a:endParaRPr>
          </a:p>
        </p:txBody>
      </p:sp>
      <p:sp>
        <p:nvSpPr>
          <p:cNvPr id="14" name="Rectangle 9"/>
          <p:cNvSpPr>
            <a:spLocks noChangeArrowheads="1"/>
          </p:cNvSpPr>
          <p:nvPr userDrawn="1"/>
        </p:nvSpPr>
        <p:spPr bwMode="auto">
          <a:xfrm>
            <a:off x="8420100" y="6465889"/>
            <a:ext cx="3623733" cy="287337"/>
          </a:xfrm>
          <a:prstGeom prst="rect">
            <a:avLst/>
          </a:prstGeom>
          <a:solidFill>
            <a:schemeClr val="accent1"/>
          </a:solidFill>
          <a:ln w="9525">
            <a:noFill/>
            <a:miter lim="800000"/>
            <a:headEnd/>
            <a:tailEnd/>
          </a:ln>
          <a:effectLst/>
        </p:spPr>
        <p:txBody>
          <a:bodyPr wrap="none" anchor="ctr"/>
          <a:lstStyle/>
          <a:p>
            <a:pPr>
              <a:defRPr/>
            </a:pPr>
            <a:endParaRPr lang="de-DE" sz="1800">
              <a:latin typeface="Arial" pitchFamily="-110" charset="0"/>
              <a:ea typeface="ＭＳ Ｐゴシック" pitchFamily="-110" charset="-128"/>
              <a:cs typeface="ＭＳ Ｐゴシック" pitchFamily="-110" charset="-128"/>
            </a:endParaRPr>
          </a:p>
        </p:txBody>
      </p:sp>
      <p:sp>
        <p:nvSpPr>
          <p:cNvPr id="15" name="Foliennummernplatzhalter 6"/>
          <p:cNvSpPr>
            <a:spLocks noGrp="1"/>
          </p:cNvSpPr>
          <p:nvPr>
            <p:ph type="sldNum" sz="quarter" idx="4"/>
          </p:nvPr>
        </p:nvSpPr>
        <p:spPr>
          <a:xfrm>
            <a:off x="8737600" y="6465889"/>
            <a:ext cx="2844800" cy="282575"/>
          </a:xfrm>
          <a:prstGeom prst="rect">
            <a:avLst/>
          </a:prstGeom>
        </p:spPr>
        <p:txBody>
          <a:bodyPr/>
          <a:lstStyle>
            <a:lvl1pPr algn="r">
              <a:defRPr sz="1200">
                <a:solidFill>
                  <a:schemeClr val="bg1"/>
                </a:solidFill>
              </a:defRPr>
            </a:lvl1pPr>
          </a:lstStyle>
          <a:p>
            <a:fld id="{E5045889-7E2F-4890-8CF6-5AFCE2A9900D}" type="slidenum">
              <a:rPr lang="de-DE" smtClean="0"/>
              <a:pPr/>
              <a:t>‹Nr.›</a:t>
            </a:fld>
            <a:endParaRPr lang="de-DE" dirty="0"/>
          </a:p>
        </p:txBody>
      </p:sp>
      <p:sp>
        <p:nvSpPr>
          <p:cNvPr id="16" name="Fußzeilenplatzhalter 5"/>
          <p:cNvSpPr>
            <a:spLocks noGrp="1"/>
          </p:cNvSpPr>
          <p:nvPr>
            <p:ph type="ftr" sz="quarter" idx="3"/>
          </p:nvPr>
        </p:nvSpPr>
        <p:spPr>
          <a:xfrm>
            <a:off x="624000" y="6469200"/>
            <a:ext cx="7262400" cy="255600"/>
          </a:xfrm>
          <a:prstGeom prst="rect">
            <a:avLst/>
          </a:prstGeom>
        </p:spPr>
        <p:txBody>
          <a:bodyPr lIns="90000" tIns="46800" rIns="90000" bIns="46800"/>
          <a:lstStyle>
            <a:lvl1pPr>
              <a:defRPr sz="1200">
                <a:solidFill>
                  <a:schemeClr val="bg1"/>
                </a:solidFill>
              </a:defRPr>
            </a:lvl1pPr>
          </a:lstStyle>
          <a:p>
            <a:r>
              <a:rPr lang="de-DE" smtClean="0"/>
              <a:t>Detmold, Dr. Ralf Togler</a:t>
            </a:r>
            <a:endParaRPr lang="de-DE" dirty="0"/>
          </a:p>
        </p:txBody>
      </p:sp>
    </p:spTree>
    <p:extLst>
      <p:ext uri="{BB962C8B-B14F-4D97-AF65-F5344CB8AC3E}">
        <p14:creationId xmlns:p14="http://schemas.microsoft.com/office/powerpoint/2010/main" val="556602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D8F06A13-8AE6-4543-9D2C-5B1DA634260F}"/>
              </a:ext>
            </a:extLst>
          </p:cNvPr>
          <p:cNvSpPr>
            <a:spLocks noGrp="1"/>
          </p:cNvSpPr>
          <p:nvPr>
            <p:ph type="dt" sz="half" idx="10"/>
          </p:nvPr>
        </p:nvSpPr>
        <p:spPr/>
        <p:txBody>
          <a:bodyPr/>
          <a:lstStyle/>
          <a:p>
            <a:r>
              <a:rPr lang="de-DE" smtClean="0"/>
              <a:t>21.09.2021</a:t>
            </a:r>
            <a:endParaRPr lang="de-DE"/>
          </a:p>
        </p:txBody>
      </p:sp>
      <p:sp>
        <p:nvSpPr>
          <p:cNvPr id="4" name="Fußzeilenplatzhalter 3">
            <a:extLst>
              <a:ext uri="{FF2B5EF4-FFF2-40B4-BE49-F238E27FC236}">
                <a16:creationId xmlns:a16="http://schemas.microsoft.com/office/drawing/2014/main" id="{E3F02393-3BB5-884C-9B22-5B0A379939C3}"/>
              </a:ext>
            </a:extLst>
          </p:cNvPr>
          <p:cNvSpPr>
            <a:spLocks noGrp="1"/>
          </p:cNvSpPr>
          <p:nvPr>
            <p:ph type="ftr" sz="quarter" idx="11"/>
          </p:nvPr>
        </p:nvSpPr>
        <p:spPr/>
        <p:txBody>
          <a:bodyPr/>
          <a:lstStyle/>
          <a:p>
            <a:r>
              <a:rPr lang="de-DE" smtClean="0"/>
              <a:t>Detmold, Dr. Ralf Togler</a:t>
            </a:r>
            <a:endParaRPr lang="de-DE"/>
          </a:p>
        </p:txBody>
      </p:sp>
      <p:sp>
        <p:nvSpPr>
          <p:cNvPr id="5" name="Foliennummernplatzhalter 4">
            <a:extLst>
              <a:ext uri="{FF2B5EF4-FFF2-40B4-BE49-F238E27FC236}">
                <a16:creationId xmlns:a16="http://schemas.microsoft.com/office/drawing/2014/main" id="{A0E7DB63-1404-424C-8969-5EE467A2A622}"/>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50A37DEC-9B84-F949-BE75-1C778ABB255D}"/>
              </a:ext>
            </a:extLst>
          </p:cNvPr>
          <p:cNvSpPr>
            <a:spLocks noGrp="1"/>
          </p:cNvSpPr>
          <p:nvPr>
            <p:ph type="pic" sz="quarter" idx="14"/>
          </p:nvPr>
        </p:nvSpPr>
        <p:spPr>
          <a:xfrm>
            <a:off x="0" y="1"/>
            <a:ext cx="660400" cy="657224"/>
          </a:xfrm>
        </p:spPr>
        <p:txBody>
          <a:bodyPr anchor="ctr" anchorCtr="0">
            <a:normAutofit/>
          </a:bodyPr>
          <a:lstStyle>
            <a:lvl1pPr marL="0" indent="0" algn="ctr">
              <a:buNone/>
              <a:defRPr sz="900">
                <a:solidFill>
                  <a:schemeClr val="bg1"/>
                </a:solidFill>
              </a:defRPr>
            </a:lvl1pPr>
          </a:lstStyle>
          <a:p>
            <a:r>
              <a:rPr lang="de-DE"/>
              <a:t>Bild durch Klicken auf Symbol hinzufügen</a:t>
            </a:r>
            <a:endParaRPr lang="en-US" dirty="0"/>
          </a:p>
        </p:txBody>
      </p:sp>
      <p:sp>
        <p:nvSpPr>
          <p:cNvPr id="9" name="Textplatzhalter 8">
            <a:extLst>
              <a:ext uri="{FF2B5EF4-FFF2-40B4-BE49-F238E27FC236}">
                <a16:creationId xmlns:a16="http://schemas.microsoft.com/office/drawing/2014/main" id="{4847E2BB-D25A-2146-BB46-E46CF6338B9F}"/>
              </a:ext>
            </a:extLst>
          </p:cNvPr>
          <p:cNvSpPr>
            <a:spLocks noGrp="1"/>
          </p:cNvSpPr>
          <p:nvPr>
            <p:ph type="body" sz="quarter" idx="15" hasCustomPrompt="1"/>
          </p:nvPr>
        </p:nvSpPr>
        <p:spPr>
          <a:xfrm>
            <a:off x="2016000" y="1324800"/>
            <a:ext cx="7999667" cy="354943"/>
          </a:xfrm>
        </p:spPr>
        <p:txBody>
          <a:bodyPr/>
          <a:lstStyle>
            <a:lvl1pPr marL="7938" indent="0">
              <a:buFontTx/>
              <a:buNone/>
              <a:defRPr sz="2300"/>
            </a:lvl1pPr>
          </a:lstStyle>
          <a:p>
            <a:r>
              <a:rPr lang="de-DE" dirty="0">
                <a:latin typeface="Arial" panose="020B0604020202020204" pitchFamily="34" charset="0"/>
              </a:rPr>
              <a:t>Beispielfolie – hier Headline eingeben</a:t>
            </a:r>
          </a:p>
        </p:txBody>
      </p:sp>
    </p:spTree>
    <p:extLst>
      <p:ext uri="{BB962C8B-B14F-4D97-AF65-F5344CB8AC3E}">
        <p14:creationId xmlns:p14="http://schemas.microsoft.com/office/powerpoint/2010/main" val="73880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9D4A6AFF-4A98-9A4D-8065-B110120B4D67}"/>
              </a:ext>
            </a:extLst>
          </p:cNvPr>
          <p:cNvSpPr>
            <a:spLocks noGrp="1"/>
          </p:cNvSpPr>
          <p:nvPr>
            <p:ph type="body" sz="quarter" idx="16" hasCustomPrompt="1"/>
          </p:nvPr>
        </p:nvSpPr>
        <p:spPr>
          <a:xfrm>
            <a:off x="2016000" y="2243118"/>
            <a:ext cx="658800" cy="658812"/>
          </a:xfrm>
          <a:solidFill>
            <a:srgbClr val="00487C"/>
          </a:solidFill>
        </p:spPr>
        <p:txBody>
          <a:bodyPr anchor="ctr" anchorCtr="0">
            <a:noAutofit/>
          </a:bodyPr>
          <a:lstStyle>
            <a:lvl1pPr marL="0" indent="0" algn="ctr">
              <a:buFontTx/>
              <a:buNone/>
              <a:defRPr sz="2300" b="1">
                <a:solidFill>
                  <a:schemeClr val="bg1"/>
                </a:solidFill>
              </a:defRPr>
            </a:lvl1pPr>
          </a:lstStyle>
          <a:p>
            <a:pPr lvl="0"/>
            <a:r>
              <a:rPr lang="de-DE" dirty="0"/>
              <a:t>1</a:t>
            </a:r>
          </a:p>
        </p:txBody>
      </p:sp>
      <p:sp>
        <p:nvSpPr>
          <p:cNvPr id="2" name="Titel 1">
            <a:extLst>
              <a:ext uri="{FF2B5EF4-FFF2-40B4-BE49-F238E27FC236}">
                <a16:creationId xmlns:a16="http://schemas.microsoft.com/office/drawing/2014/main" id="{ECB2B660-B0DB-A04F-AFB7-1E4974F171DF}"/>
              </a:ext>
            </a:extLst>
          </p:cNvPr>
          <p:cNvSpPr>
            <a:spLocks noGrp="1"/>
          </p:cNvSpPr>
          <p:nvPr>
            <p:ph type="title" hasCustomPrompt="1"/>
          </p:nvPr>
        </p:nvSpPr>
        <p:spPr>
          <a:xfrm>
            <a:off x="2016000" y="1323508"/>
            <a:ext cx="7991600" cy="325221"/>
          </a:xfrm>
        </p:spPr>
        <p:txBody>
          <a:bodyPr vert="horz" tIns="0" bIns="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lang="de-DE" sz="2300" smtClean="0">
                <a:effectLst/>
              </a:defRPr>
            </a:lvl1pPr>
          </a:lstStyle>
          <a:p>
            <a:r>
              <a:rPr lang="de-DE" dirty="0">
                <a:solidFill>
                  <a:srgbClr val="00487C"/>
                </a:solidFill>
                <a:effectLst/>
                <a:latin typeface="Arial" panose="020B0604020202020204" pitchFamily="34" charset="0"/>
              </a:rPr>
              <a:t>Beispielfolie für Agenda bzw. Präsentationsübersicht</a:t>
            </a:r>
          </a:p>
        </p:txBody>
      </p:sp>
      <p:sp>
        <p:nvSpPr>
          <p:cNvPr id="4" name="Datumsplatzhalter 3">
            <a:extLst>
              <a:ext uri="{FF2B5EF4-FFF2-40B4-BE49-F238E27FC236}">
                <a16:creationId xmlns:a16="http://schemas.microsoft.com/office/drawing/2014/main" id="{49117BED-5655-CA46-942A-4E30E36E9024}"/>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6659DFB8-AACF-A04A-9F65-6CD9A0C1CE6E}"/>
              </a:ext>
            </a:extLst>
          </p:cNvPr>
          <p:cNvSpPr>
            <a:spLocks noGrp="1"/>
          </p:cNvSpPr>
          <p:nvPr>
            <p:ph type="ftr" sz="quarter" idx="11"/>
          </p:nvPr>
        </p:nvSpPr>
        <p:spPr/>
        <p:txBody>
          <a:bodyPr/>
          <a:lstStyle/>
          <a:p>
            <a:r>
              <a:rPr lang="de-DE" smtClean="0"/>
              <a:t>Detmold, Dr. Ralf Togler</a:t>
            </a:r>
            <a:endParaRPr lang="de-DE"/>
          </a:p>
        </p:txBody>
      </p:sp>
      <p:sp>
        <p:nvSpPr>
          <p:cNvPr id="6" name="Foliennummernplatzhalter 5">
            <a:extLst>
              <a:ext uri="{FF2B5EF4-FFF2-40B4-BE49-F238E27FC236}">
                <a16:creationId xmlns:a16="http://schemas.microsoft.com/office/drawing/2014/main" id="{73AB4EFB-CB6E-514D-AF0F-E6C32AF95625}"/>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80AA7136-F9F3-7641-82D4-C97D61AA49DF}"/>
              </a:ext>
            </a:extLst>
          </p:cNvPr>
          <p:cNvSpPr>
            <a:spLocks noGrp="1"/>
          </p:cNvSpPr>
          <p:nvPr>
            <p:ph type="pic" sz="quarter" idx="14"/>
          </p:nvPr>
        </p:nvSpPr>
        <p:spPr>
          <a:xfrm>
            <a:off x="0" y="1"/>
            <a:ext cx="660400" cy="657224"/>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
        <p:nvSpPr>
          <p:cNvPr id="9" name="Untertitel 2">
            <a:extLst>
              <a:ext uri="{FF2B5EF4-FFF2-40B4-BE49-F238E27FC236}">
                <a16:creationId xmlns:a16="http://schemas.microsoft.com/office/drawing/2014/main" id="{74D4B1C1-046B-504D-9F55-9EA1539365F9}"/>
              </a:ext>
            </a:extLst>
          </p:cNvPr>
          <p:cNvSpPr>
            <a:spLocks noGrp="1"/>
          </p:cNvSpPr>
          <p:nvPr>
            <p:ph type="subTitle" idx="15" hasCustomPrompt="1"/>
          </p:nvPr>
        </p:nvSpPr>
        <p:spPr>
          <a:xfrm>
            <a:off x="2016000" y="1721438"/>
            <a:ext cx="7999667" cy="288000"/>
          </a:xfrm>
        </p:spPr>
        <p:txBody>
          <a:bodyPr vert="horz">
            <a:noAutofit/>
          </a:bodyPr>
          <a:lstStyle>
            <a:lvl1pPr marL="0" indent="0" algn="l">
              <a:buNone/>
              <a:defRPr sz="1900">
                <a:solidFill>
                  <a:srgbClr val="4C7EA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Geben Sie hier Ihren Untertitel ein</a:t>
            </a:r>
          </a:p>
        </p:txBody>
      </p:sp>
      <p:sp>
        <p:nvSpPr>
          <p:cNvPr id="24" name="Textplatzhalter 22">
            <a:extLst>
              <a:ext uri="{FF2B5EF4-FFF2-40B4-BE49-F238E27FC236}">
                <a16:creationId xmlns:a16="http://schemas.microsoft.com/office/drawing/2014/main" id="{6BE00D5B-C28E-B645-9E7C-F8A36D22918C}"/>
              </a:ext>
            </a:extLst>
          </p:cNvPr>
          <p:cNvSpPr>
            <a:spLocks noGrp="1"/>
          </p:cNvSpPr>
          <p:nvPr>
            <p:ph type="body" sz="quarter" idx="17" hasCustomPrompt="1"/>
          </p:nvPr>
        </p:nvSpPr>
        <p:spPr>
          <a:xfrm>
            <a:off x="2674800" y="2243118"/>
            <a:ext cx="7332800" cy="658812"/>
          </a:xfrm>
          <a:solidFill>
            <a:srgbClr val="CCDAE4"/>
          </a:solidFill>
        </p:spPr>
        <p:txBody>
          <a:bodyPr lIns="180000" anchor="ctr" anchorCtr="0">
            <a:noAutofit/>
          </a:bodyPr>
          <a:lstStyle>
            <a:lvl1pPr marL="0" indent="0" algn="l">
              <a:buFontTx/>
              <a:buNone/>
              <a:defRPr sz="1900" b="0">
                <a:solidFill>
                  <a:srgbClr val="00487C"/>
                </a:solidFill>
              </a:defRPr>
            </a:lvl1pPr>
          </a:lstStyle>
          <a:p>
            <a:pPr lvl="0"/>
            <a:r>
              <a:rPr lang="de-DE" dirty="0"/>
              <a:t>Hier steht ein Gliederungspunkt</a:t>
            </a:r>
          </a:p>
        </p:txBody>
      </p:sp>
      <p:sp>
        <p:nvSpPr>
          <p:cNvPr id="25" name="Textplatzhalter 22">
            <a:extLst>
              <a:ext uri="{FF2B5EF4-FFF2-40B4-BE49-F238E27FC236}">
                <a16:creationId xmlns:a16="http://schemas.microsoft.com/office/drawing/2014/main" id="{C08EF7F6-B826-6F4A-9761-936CB14E7758}"/>
              </a:ext>
            </a:extLst>
          </p:cNvPr>
          <p:cNvSpPr>
            <a:spLocks noGrp="1"/>
          </p:cNvSpPr>
          <p:nvPr>
            <p:ph type="body" sz="quarter" idx="18" hasCustomPrompt="1"/>
          </p:nvPr>
        </p:nvSpPr>
        <p:spPr>
          <a:xfrm>
            <a:off x="2016000" y="2964478"/>
            <a:ext cx="658800" cy="658812"/>
          </a:xfrm>
          <a:solidFill>
            <a:srgbClr val="00487C"/>
          </a:solidFill>
        </p:spPr>
        <p:txBody>
          <a:bodyPr anchor="ctr" anchorCtr="0">
            <a:noAutofit/>
          </a:bodyPr>
          <a:lstStyle>
            <a:lvl1pPr marL="0" indent="0" algn="ctr">
              <a:buFontTx/>
              <a:buNone/>
              <a:defRPr sz="2300" b="1">
                <a:solidFill>
                  <a:schemeClr val="bg1"/>
                </a:solidFill>
              </a:defRPr>
            </a:lvl1pPr>
          </a:lstStyle>
          <a:p>
            <a:pPr lvl="0"/>
            <a:r>
              <a:rPr lang="de-DE" dirty="0"/>
              <a:t>2</a:t>
            </a:r>
          </a:p>
        </p:txBody>
      </p:sp>
      <p:sp>
        <p:nvSpPr>
          <p:cNvPr id="26" name="Textplatzhalter 22">
            <a:extLst>
              <a:ext uri="{FF2B5EF4-FFF2-40B4-BE49-F238E27FC236}">
                <a16:creationId xmlns:a16="http://schemas.microsoft.com/office/drawing/2014/main" id="{C5399E00-63DC-C04B-95A5-73F98C52CF99}"/>
              </a:ext>
            </a:extLst>
          </p:cNvPr>
          <p:cNvSpPr>
            <a:spLocks noGrp="1"/>
          </p:cNvSpPr>
          <p:nvPr>
            <p:ph type="body" sz="quarter" idx="19" hasCustomPrompt="1"/>
          </p:nvPr>
        </p:nvSpPr>
        <p:spPr>
          <a:xfrm>
            <a:off x="2674800" y="2964478"/>
            <a:ext cx="7332800" cy="658812"/>
          </a:xfrm>
          <a:solidFill>
            <a:srgbClr val="CCDAE4"/>
          </a:solidFill>
        </p:spPr>
        <p:txBody>
          <a:bodyPr lIns="180000" anchor="ctr" anchorCtr="0">
            <a:noAutofit/>
          </a:bodyPr>
          <a:lstStyle>
            <a:lvl1pPr marL="0" indent="0" algn="l">
              <a:buFontTx/>
              <a:buNone/>
              <a:defRPr sz="1900" b="0">
                <a:solidFill>
                  <a:srgbClr val="00487C"/>
                </a:solidFill>
              </a:defRPr>
            </a:lvl1pPr>
          </a:lstStyle>
          <a:p>
            <a:pPr lvl="0"/>
            <a:r>
              <a:rPr lang="de-DE" dirty="0"/>
              <a:t>Hier steht ein Gliederungspunkt</a:t>
            </a:r>
          </a:p>
        </p:txBody>
      </p:sp>
      <p:sp>
        <p:nvSpPr>
          <p:cNvPr id="27" name="Textplatzhalter 22">
            <a:extLst>
              <a:ext uri="{FF2B5EF4-FFF2-40B4-BE49-F238E27FC236}">
                <a16:creationId xmlns:a16="http://schemas.microsoft.com/office/drawing/2014/main" id="{9A6F6C9A-89FA-B64A-A092-5A22BFADD931}"/>
              </a:ext>
            </a:extLst>
          </p:cNvPr>
          <p:cNvSpPr>
            <a:spLocks noGrp="1"/>
          </p:cNvSpPr>
          <p:nvPr>
            <p:ph type="body" sz="quarter" idx="20" hasCustomPrompt="1"/>
          </p:nvPr>
        </p:nvSpPr>
        <p:spPr>
          <a:xfrm>
            <a:off x="2016000" y="3685838"/>
            <a:ext cx="658800" cy="658812"/>
          </a:xfrm>
          <a:solidFill>
            <a:srgbClr val="00487C"/>
          </a:solidFill>
        </p:spPr>
        <p:txBody>
          <a:bodyPr anchor="ctr" anchorCtr="0">
            <a:noAutofit/>
          </a:bodyPr>
          <a:lstStyle>
            <a:lvl1pPr marL="0" indent="0" algn="ctr">
              <a:buFontTx/>
              <a:buNone/>
              <a:defRPr sz="2300" b="1">
                <a:solidFill>
                  <a:schemeClr val="bg1"/>
                </a:solidFill>
              </a:defRPr>
            </a:lvl1pPr>
          </a:lstStyle>
          <a:p>
            <a:pPr lvl="0"/>
            <a:r>
              <a:rPr lang="de-DE" dirty="0"/>
              <a:t>3</a:t>
            </a:r>
          </a:p>
        </p:txBody>
      </p:sp>
      <p:sp>
        <p:nvSpPr>
          <p:cNvPr id="28" name="Textplatzhalter 22">
            <a:extLst>
              <a:ext uri="{FF2B5EF4-FFF2-40B4-BE49-F238E27FC236}">
                <a16:creationId xmlns:a16="http://schemas.microsoft.com/office/drawing/2014/main" id="{54F359FB-9A96-9D45-8837-D505D83DB3D3}"/>
              </a:ext>
            </a:extLst>
          </p:cNvPr>
          <p:cNvSpPr>
            <a:spLocks noGrp="1"/>
          </p:cNvSpPr>
          <p:nvPr>
            <p:ph type="body" sz="quarter" idx="21" hasCustomPrompt="1"/>
          </p:nvPr>
        </p:nvSpPr>
        <p:spPr>
          <a:xfrm>
            <a:off x="2674800" y="3685838"/>
            <a:ext cx="7332800" cy="658812"/>
          </a:xfrm>
          <a:solidFill>
            <a:srgbClr val="CCDAE4"/>
          </a:solidFill>
        </p:spPr>
        <p:txBody>
          <a:bodyPr lIns="180000" anchor="ctr" anchorCtr="0">
            <a:noAutofit/>
          </a:bodyPr>
          <a:lstStyle>
            <a:lvl1pPr marL="0" indent="0" algn="l">
              <a:buFontTx/>
              <a:buNone/>
              <a:defRPr sz="1900" b="0">
                <a:solidFill>
                  <a:srgbClr val="00487C"/>
                </a:solidFill>
              </a:defRPr>
            </a:lvl1pPr>
          </a:lstStyle>
          <a:p>
            <a:pPr lvl="0"/>
            <a:r>
              <a:rPr lang="de-DE" dirty="0"/>
              <a:t>Hier steht ein Gliederungspunkt</a:t>
            </a:r>
          </a:p>
        </p:txBody>
      </p:sp>
      <p:sp>
        <p:nvSpPr>
          <p:cNvPr id="29" name="Textplatzhalter 22">
            <a:extLst>
              <a:ext uri="{FF2B5EF4-FFF2-40B4-BE49-F238E27FC236}">
                <a16:creationId xmlns:a16="http://schemas.microsoft.com/office/drawing/2014/main" id="{EFEF5869-0354-EB4A-9B88-ED53506BD399}"/>
              </a:ext>
            </a:extLst>
          </p:cNvPr>
          <p:cNvSpPr>
            <a:spLocks noGrp="1"/>
          </p:cNvSpPr>
          <p:nvPr>
            <p:ph type="body" sz="quarter" idx="22" hasCustomPrompt="1"/>
          </p:nvPr>
        </p:nvSpPr>
        <p:spPr>
          <a:xfrm>
            <a:off x="2016000" y="4407198"/>
            <a:ext cx="658800" cy="658812"/>
          </a:xfrm>
          <a:solidFill>
            <a:srgbClr val="00487C"/>
          </a:solidFill>
        </p:spPr>
        <p:txBody>
          <a:bodyPr anchor="ctr" anchorCtr="0">
            <a:noAutofit/>
          </a:bodyPr>
          <a:lstStyle>
            <a:lvl1pPr marL="0" indent="0" algn="ctr">
              <a:buFontTx/>
              <a:buNone/>
              <a:defRPr sz="2300" b="1">
                <a:solidFill>
                  <a:schemeClr val="bg1"/>
                </a:solidFill>
              </a:defRPr>
            </a:lvl1pPr>
          </a:lstStyle>
          <a:p>
            <a:pPr lvl="0"/>
            <a:r>
              <a:rPr lang="de-DE" dirty="0"/>
              <a:t>4</a:t>
            </a:r>
          </a:p>
        </p:txBody>
      </p:sp>
      <p:sp>
        <p:nvSpPr>
          <p:cNvPr id="30" name="Textplatzhalter 22">
            <a:extLst>
              <a:ext uri="{FF2B5EF4-FFF2-40B4-BE49-F238E27FC236}">
                <a16:creationId xmlns:a16="http://schemas.microsoft.com/office/drawing/2014/main" id="{A812D344-290B-B140-8F78-984F0E0FD3C4}"/>
              </a:ext>
            </a:extLst>
          </p:cNvPr>
          <p:cNvSpPr>
            <a:spLocks noGrp="1"/>
          </p:cNvSpPr>
          <p:nvPr>
            <p:ph type="body" sz="quarter" idx="23" hasCustomPrompt="1"/>
          </p:nvPr>
        </p:nvSpPr>
        <p:spPr>
          <a:xfrm>
            <a:off x="2674800" y="4407198"/>
            <a:ext cx="7332800" cy="658812"/>
          </a:xfrm>
          <a:solidFill>
            <a:srgbClr val="CCDAE4"/>
          </a:solidFill>
        </p:spPr>
        <p:txBody>
          <a:bodyPr lIns="180000" anchor="ctr" anchorCtr="0">
            <a:noAutofit/>
          </a:bodyPr>
          <a:lstStyle>
            <a:lvl1pPr marL="0" indent="0" algn="l">
              <a:buFontTx/>
              <a:buNone/>
              <a:defRPr sz="1900" b="0">
                <a:solidFill>
                  <a:srgbClr val="00487C"/>
                </a:solidFill>
              </a:defRPr>
            </a:lvl1pPr>
          </a:lstStyle>
          <a:p>
            <a:pPr lvl="0"/>
            <a:r>
              <a:rPr lang="de-DE" dirty="0"/>
              <a:t>Hier steht ein Gliederungspunkt</a:t>
            </a:r>
          </a:p>
        </p:txBody>
      </p:sp>
      <p:sp>
        <p:nvSpPr>
          <p:cNvPr id="31" name="Textplatzhalter 22">
            <a:extLst>
              <a:ext uri="{FF2B5EF4-FFF2-40B4-BE49-F238E27FC236}">
                <a16:creationId xmlns:a16="http://schemas.microsoft.com/office/drawing/2014/main" id="{82323204-E2D3-7C4F-81C1-FF27AC22D530}"/>
              </a:ext>
            </a:extLst>
          </p:cNvPr>
          <p:cNvSpPr>
            <a:spLocks noGrp="1"/>
          </p:cNvSpPr>
          <p:nvPr>
            <p:ph type="body" sz="quarter" idx="24" hasCustomPrompt="1"/>
          </p:nvPr>
        </p:nvSpPr>
        <p:spPr>
          <a:xfrm>
            <a:off x="2016000" y="5138718"/>
            <a:ext cx="658800" cy="658812"/>
          </a:xfrm>
          <a:solidFill>
            <a:srgbClr val="00487C"/>
          </a:solidFill>
        </p:spPr>
        <p:txBody>
          <a:bodyPr anchor="ctr" anchorCtr="0">
            <a:noAutofit/>
          </a:bodyPr>
          <a:lstStyle>
            <a:lvl1pPr marL="0" indent="0" algn="ctr">
              <a:buFontTx/>
              <a:buNone/>
              <a:defRPr sz="2300" b="1">
                <a:solidFill>
                  <a:schemeClr val="bg1"/>
                </a:solidFill>
              </a:defRPr>
            </a:lvl1pPr>
          </a:lstStyle>
          <a:p>
            <a:pPr lvl="0"/>
            <a:r>
              <a:rPr lang="de-DE" dirty="0"/>
              <a:t>5</a:t>
            </a:r>
          </a:p>
        </p:txBody>
      </p:sp>
      <p:sp>
        <p:nvSpPr>
          <p:cNvPr id="32" name="Textplatzhalter 22">
            <a:extLst>
              <a:ext uri="{FF2B5EF4-FFF2-40B4-BE49-F238E27FC236}">
                <a16:creationId xmlns:a16="http://schemas.microsoft.com/office/drawing/2014/main" id="{8084CC3E-EEDE-304B-BE3C-5002BF09C576}"/>
              </a:ext>
            </a:extLst>
          </p:cNvPr>
          <p:cNvSpPr>
            <a:spLocks noGrp="1"/>
          </p:cNvSpPr>
          <p:nvPr>
            <p:ph type="body" sz="quarter" idx="25" hasCustomPrompt="1"/>
          </p:nvPr>
        </p:nvSpPr>
        <p:spPr>
          <a:xfrm>
            <a:off x="2674800" y="5138718"/>
            <a:ext cx="7332800" cy="658812"/>
          </a:xfrm>
          <a:solidFill>
            <a:srgbClr val="CCDAE4"/>
          </a:solidFill>
        </p:spPr>
        <p:txBody>
          <a:bodyPr lIns="180000" anchor="ctr" anchorCtr="0">
            <a:noAutofit/>
          </a:bodyPr>
          <a:lstStyle>
            <a:lvl1pPr marL="0" indent="0" algn="l">
              <a:buFontTx/>
              <a:buNone/>
              <a:defRPr sz="1900" b="0">
                <a:solidFill>
                  <a:srgbClr val="00487C"/>
                </a:solidFill>
              </a:defRPr>
            </a:lvl1pPr>
          </a:lstStyle>
          <a:p>
            <a:pPr lvl="0"/>
            <a:r>
              <a:rPr lang="de-DE" dirty="0"/>
              <a:t>Hier steht ein Gliederungspunkt</a:t>
            </a:r>
          </a:p>
        </p:txBody>
      </p:sp>
    </p:spTree>
    <p:extLst>
      <p:ext uri="{BB962C8B-B14F-4D97-AF65-F5344CB8AC3E}">
        <p14:creationId xmlns:p14="http://schemas.microsoft.com/office/powerpoint/2010/main" val="109624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seite Bi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9C1DE52-1B06-D141-9468-40EC6D8579EB}"/>
              </a:ext>
            </a:extLst>
          </p:cNvPr>
          <p:cNvSpPr/>
          <p:nvPr userDrawn="1"/>
        </p:nvSpPr>
        <p:spPr>
          <a:xfrm>
            <a:off x="-3481" y="6579840"/>
            <a:ext cx="9611999" cy="284512"/>
          </a:xfrm>
          <a:custGeom>
            <a:avLst/>
            <a:gdLst>
              <a:gd name="connsiteX0" fmla="*/ 0 w 9430719"/>
              <a:gd name="connsiteY0" fmla="*/ 0 h 573437"/>
              <a:gd name="connsiteX1" fmla="*/ 9430719 w 9430719"/>
              <a:gd name="connsiteY1" fmla="*/ 0 h 573437"/>
              <a:gd name="connsiteX2" fmla="*/ 9430719 w 9430719"/>
              <a:gd name="connsiteY2" fmla="*/ 573437 h 573437"/>
              <a:gd name="connsiteX3" fmla="*/ 0 w 9430719"/>
              <a:gd name="connsiteY3" fmla="*/ 573437 h 573437"/>
              <a:gd name="connsiteX4" fmla="*/ 0 w 9430719"/>
              <a:gd name="connsiteY4" fmla="*/ 0 h 573437"/>
              <a:gd name="connsiteX0" fmla="*/ 0 w 9678369"/>
              <a:gd name="connsiteY0" fmla="*/ 0 h 573437"/>
              <a:gd name="connsiteX1" fmla="*/ 9678369 w 9678369"/>
              <a:gd name="connsiteY1" fmla="*/ 193675 h 573437"/>
              <a:gd name="connsiteX2" fmla="*/ 9430719 w 9678369"/>
              <a:gd name="connsiteY2" fmla="*/ 573437 h 573437"/>
              <a:gd name="connsiteX3" fmla="*/ 0 w 9678369"/>
              <a:gd name="connsiteY3" fmla="*/ 573437 h 573437"/>
              <a:gd name="connsiteX4" fmla="*/ 0 w 9678369"/>
              <a:gd name="connsiteY4" fmla="*/ 0 h 573437"/>
              <a:gd name="connsiteX0" fmla="*/ 0 w 9678369"/>
              <a:gd name="connsiteY0" fmla="*/ 0 h 579787"/>
              <a:gd name="connsiteX1" fmla="*/ 9678369 w 9678369"/>
              <a:gd name="connsiteY1" fmla="*/ 193675 h 579787"/>
              <a:gd name="connsiteX2" fmla="*/ 9414844 w 9678369"/>
              <a:gd name="connsiteY2" fmla="*/ 579787 h 579787"/>
              <a:gd name="connsiteX3" fmla="*/ 0 w 9678369"/>
              <a:gd name="connsiteY3" fmla="*/ 573437 h 579787"/>
              <a:gd name="connsiteX4" fmla="*/ 0 w 9678369"/>
              <a:gd name="connsiteY4" fmla="*/ 0 h 579787"/>
              <a:gd name="connsiteX0" fmla="*/ 0 w 9678369"/>
              <a:gd name="connsiteY0" fmla="*/ 19050 h 386112"/>
              <a:gd name="connsiteX1" fmla="*/ 9678369 w 9678369"/>
              <a:gd name="connsiteY1" fmla="*/ 0 h 386112"/>
              <a:gd name="connsiteX2" fmla="*/ 9414844 w 9678369"/>
              <a:gd name="connsiteY2" fmla="*/ 386112 h 386112"/>
              <a:gd name="connsiteX3" fmla="*/ 0 w 9678369"/>
              <a:gd name="connsiteY3" fmla="*/ 379762 h 386112"/>
              <a:gd name="connsiteX4" fmla="*/ 0 w 9678369"/>
              <a:gd name="connsiteY4" fmla="*/ 19050 h 386112"/>
              <a:gd name="connsiteX0" fmla="*/ 0 w 9678369"/>
              <a:gd name="connsiteY0" fmla="*/ 19050 h 386112"/>
              <a:gd name="connsiteX1" fmla="*/ 9678369 w 9678369"/>
              <a:gd name="connsiteY1" fmla="*/ 0 h 386112"/>
              <a:gd name="connsiteX2" fmla="*/ 9414844 w 9678369"/>
              <a:gd name="connsiteY2" fmla="*/ 386112 h 386112"/>
              <a:gd name="connsiteX3" fmla="*/ 174625 w 9678369"/>
              <a:gd name="connsiteY3" fmla="*/ 332137 h 386112"/>
              <a:gd name="connsiteX4" fmla="*/ 0 w 9678369"/>
              <a:gd name="connsiteY4" fmla="*/ 19050 h 386112"/>
              <a:gd name="connsiteX0" fmla="*/ 0 w 9678369"/>
              <a:gd name="connsiteY0" fmla="*/ 19050 h 386112"/>
              <a:gd name="connsiteX1" fmla="*/ 9678369 w 9678369"/>
              <a:gd name="connsiteY1" fmla="*/ 0 h 386112"/>
              <a:gd name="connsiteX2" fmla="*/ 9414844 w 9678369"/>
              <a:gd name="connsiteY2" fmla="*/ 386112 h 386112"/>
              <a:gd name="connsiteX3" fmla="*/ 0 w 9678369"/>
              <a:gd name="connsiteY3" fmla="*/ 379762 h 386112"/>
              <a:gd name="connsiteX4" fmla="*/ 0 w 9678369"/>
              <a:gd name="connsiteY4" fmla="*/ 19050 h 386112"/>
              <a:gd name="connsiteX0" fmla="*/ 0 w 9681544"/>
              <a:gd name="connsiteY0" fmla="*/ 117475 h 386112"/>
              <a:gd name="connsiteX1" fmla="*/ 9681544 w 9681544"/>
              <a:gd name="connsiteY1" fmla="*/ 0 h 386112"/>
              <a:gd name="connsiteX2" fmla="*/ 9418019 w 9681544"/>
              <a:gd name="connsiteY2" fmla="*/ 386112 h 386112"/>
              <a:gd name="connsiteX3" fmla="*/ 3175 w 9681544"/>
              <a:gd name="connsiteY3" fmla="*/ 379762 h 386112"/>
              <a:gd name="connsiteX4" fmla="*/ 0 w 9681544"/>
              <a:gd name="connsiteY4" fmla="*/ 117475 h 386112"/>
              <a:gd name="connsiteX0" fmla="*/ 6442 w 9678461"/>
              <a:gd name="connsiteY0" fmla="*/ 22225 h 386112"/>
              <a:gd name="connsiteX1" fmla="*/ 9678461 w 9678461"/>
              <a:gd name="connsiteY1" fmla="*/ 0 h 386112"/>
              <a:gd name="connsiteX2" fmla="*/ 9414936 w 9678461"/>
              <a:gd name="connsiteY2" fmla="*/ 386112 h 386112"/>
              <a:gd name="connsiteX3" fmla="*/ 92 w 9678461"/>
              <a:gd name="connsiteY3" fmla="*/ 379762 h 386112"/>
              <a:gd name="connsiteX4" fmla="*/ 6442 w 9678461"/>
              <a:gd name="connsiteY4" fmla="*/ 22225 h 386112"/>
              <a:gd name="connsiteX0" fmla="*/ 0 w 9672019"/>
              <a:gd name="connsiteY0" fmla="*/ 22225 h 386112"/>
              <a:gd name="connsiteX1" fmla="*/ 9672019 w 9672019"/>
              <a:gd name="connsiteY1" fmla="*/ 0 h 386112"/>
              <a:gd name="connsiteX2" fmla="*/ 9408494 w 9672019"/>
              <a:gd name="connsiteY2" fmla="*/ 386112 h 386112"/>
              <a:gd name="connsiteX3" fmla="*/ 200025 w 9672019"/>
              <a:gd name="connsiteY3" fmla="*/ 344837 h 386112"/>
              <a:gd name="connsiteX4" fmla="*/ 0 w 9672019"/>
              <a:gd name="connsiteY4" fmla="*/ 22225 h 386112"/>
              <a:gd name="connsiteX0" fmla="*/ 6441 w 9678460"/>
              <a:gd name="connsiteY0" fmla="*/ 22225 h 386112"/>
              <a:gd name="connsiteX1" fmla="*/ 9678460 w 9678460"/>
              <a:gd name="connsiteY1" fmla="*/ 0 h 386112"/>
              <a:gd name="connsiteX2" fmla="*/ 9414935 w 9678460"/>
              <a:gd name="connsiteY2" fmla="*/ 386112 h 386112"/>
              <a:gd name="connsiteX3" fmla="*/ 91 w 9678460"/>
              <a:gd name="connsiteY3" fmla="*/ 376587 h 386112"/>
              <a:gd name="connsiteX4" fmla="*/ 6441 w 9678460"/>
              <a:gd name="connsiteY4" fmla="*/ 22225 h 386112"/>
              <a:gd name="connsiteX0" fmla="*/ 0 w 9672019"/>
              <a:gd name="connsiteY0" fmla="*/ 22225 h 386112"/>
              <a:gd name="connsiteX1" fmla="*/ 9672019 w 9672019"/>
              <a:gd name="connsiteY1" fmla="*/ 0 h 386112"/>
              <a:gd name="connsiteX2" fmla="*/ 9408494 w 9672019"/>
              <a:gd name="connsiteY2" fmla="*/ 386112 h 386112"/>
              <a:gd name="connsiteX3" fmla="*/ 66675 w 9672019"/>
              <a:gd name="connsiteY3" fmla="*/ 332137 h 386112"/>
              <a:gd name="connsiteX4" fmla="*/ 0 w 9672019"/>
              <a:gd name="connsiteY4" fmla="*/ 22225 h 386112"/>
              <a:gd name="connsiteX0" fmla="*/ 305 w 9672324"/>
              <a:gd name="connsiteY0" fmla="*/ 22225 h 386112"/>
              <a:gd name="connsiteX1" fmla="*/ 9672324 w 9672324"/>
              <a:gd name="connsiteY1" fmla="*/ 0 h 386112"/>
              <a:gd name="connsiteX2" fmla="*/ 9408799 w 9672324"/>
              <a:gd name="connsiteY2" fmla="*/ 386112 h 386112"/>
              <a:gd name="connsiteX3" fmla="*/ 305 w 9672324"/>
              <a:gd name="connsiteY3" fmla="*/ 376587 h 386112"/>
              <a:gd name="connsiteX4" fmla="*/ 305 w 9672324"/>
              <a:gd name="connsiteY4" fmla="*/ 22225 h 386112"/>
              <a:gd name="connsiteX0" fmla="*/ 305 w 9580249"/>
              <a:gd name="connsiteY0" fmla="*/ 0 h 363887"/>
              <a:gd name="connsiteX1" fmla="*/ 9580249 w 9580249"/>
              <a:gd name="connsiteY1" fmla="*/ 117475 h 363887"/>
              <a:gd name="connsiteX2" fmla="*/ 9408799 w 9580249"/>
              <a:gd name="connsiteY2" fmla="*/ 363887 h 363887"/>
              <a:gd name="connsiteX3" fmla="*/ 305 w 9580249"/>
              <a:gd name="connsiteY3" fmla="*/ 354362 h 363887"/>
              <a:gd name="connsiteX4" fmla="*/ 305 w 9580249"/>
              <a:gd name="connsiteY4" fmla="*/ 0 h 363887"/>
              <a:gd name="connsiteX0" fmla="*/ 0 w 9583119"/>
              <a:gd name="connsiteY0" fmla="*/ 9525 h 246412"/>
              <a:gd name="connsiteX1" fmla="*/ 9583119 w 9583119"/>
              <a:gd name="connsiteY1" fmla="*/ 0 h 246412"/>
              <a:gd name="connsiteX2" fmla="*/ 9411669 w 9583119"/>
              <a:gd name="connsiteY2" fmla="*/ 246412 h 246412"/>
              <a:gd name="connsiteX3" fmla="*/ 3175 w 9583119"/>
              <a:gd name="connsiteY3" fmla="*/ 236887 h 246412"/>
              <a:gd name="connsiteX4" fmla="*/ 0 w 9583119"/>
              <a:gd name="connsiteY4" fmla="*/ 9525 h 246412"/>
              <a:gd name="connsiteX0" fmla="*/ 0 w 9583119"/>
              <a:gd name="connsiteY0" fmla="*/ 9525 h 246412"/>
              <a:gd name="connsiteX1" fmla="*/ 9583119 w 9583119"/>
              <a:gd name="connsiteY1" fmla="*/ 0 h 246412"/>
              <a:gd name="connsiteX2" fmla="*/ 9411669 w 9583119"/>
              <a:gd name="connsiteY2" fmla="*/ 246412 h 246412"/>
              <a:gd name="connsiteX3" fmla="*/ 28575 w 9583119"/>
              <a:gd name="connsiteY3" fmla="*/ 205137 h 246412"/>
              <a:gd name="connsiteX4" fmla="*/ 0 w 9583119"/>
              <a:gd name="connsiteY4" fmla="*/ 9525 h 246412"/>
              <a:gd name="connsiteX0" fmla="*/ 6441 w 9589560"/>
              <a:gd name="connsiteY0" fmla="*/ 9525 h 246412"/>
              <a:gd name="connsiteX1" fmla="*/ 9589560 w 9589560"/>
              <a:gd name="connsiteY1" fmla="*/ 0 h 246412"/>
              <a:gd name="connsiteX2" fmla="*/ 9418110 w 9589560"/>
              <a:gd name="connsiteY2" fmla="*/ 246412 h 246412"/>
              <a:gd name="connsiteX3" fmla="*/ 91 w 9589560"/>
              <a:gd name="connsiteY3" fmla="*/ 240062 h 246412"/>
              <a:gd name="connsiteX4" fmla="*/ 6441 w 9589560"/>
              <a:gd name="connsiteY4" fmla="*/ 9525 h 246412"/>
              <a:gd name="connsiteX0" fmla="*/ 305 w 9589774"/>
              <a:gd name="connsiteY0" fmla="*/ 3175 h 246412"/>
              <a:gd name="connsiteX1" fmla="*/ 9589774 w 9589774"/>
              <a:gd name="connsiteY1" fmla="*/ 0 h 246412"/>
              <a:gd name="connsiteX2" fmla="*/ 9418324 w 9589774"/>
              <a:gd name="connsiteY2" fmla="*/ 246412 h 246412"/>
              <a:gd name="connsiteX3" fmla="*/ 305 w 9589774"/>
              <a:gd name="connsiteY3" fmla="*/ 240062 h 246412"/>
              <a:gd name="connsiteX4" fmla="*/ 305 w 9589774"/>
              <a:gd name="connsiteY4" fmla="*/ 3175 h 246412"/>
              <a:gd name="connsiteX0" fmla="*/ 305 w 9611999"/>
              <a:gd name="connsiteY0" fmla="*/ 41275 h 284512"/>
              <a:gd name="connsiteX1" fmla="*/ 9611999 w 9611999"/>
              <a:gd name="connsiteY1" fmla="*/ 0 h 284512"/>
              <a:gd name="connsiteX2" fmla="*/ 9418324 w 9611999"/>
              <a:gd name="connsiteY2" fmla="*/ 284512 h 284512"/>
              <a:gd name="connsiteX3" fmla="*/ 305 w 9611999"/>
              <a:gd name="connsiteY3" fmla="*/ 278162 h 284512"/>
              <a:gd name="connsiteX4" fmla="*/ 305 w 9611999"/>
              <a:gd name="connsiteY4" fmla="*/ 41275 h 284512"/>
              <a:gd name="connsiteX0" fmla="*/ 305 w 9611999"/>
              <a:gd name="connsiteY0" fmla="*/ 0 h 284512"/>
              <a:gd name="connsiteX1" fmla="*/ 9611999 w 9611999"/>
              <a:gd name="connsiteY1" fmla="*/ 0 h 284512"/>
              <a:gd name="connsiteX2" fmla="*/ 9418324 w 9611999"/>
              <a:gd name="connsiteY2" fmla="*/ 284512 h 284512"/>
              <a:gd name="connsiteX3" fmla="*/ 305 w 9611999"/>
              <a:gd name="connsiteY3" fmla="*/ 278162 h 284512"/>
              <a:gd name="connsiteX4" fmla="*/ 305 w 9611999"/>
              <a:gd name="connsiteY4" fmla="*/ 0 h 284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1999" h="284512">
                <a:moveTo>
                  <a:pt x="305" y="0"/>
                </a:moveTo>
                <a:lnTo>
                  <a:pt x="9611999" y="0"/>
                </a:lnTo>
                <a:lnTo>
                  <a:pt x="9418324" y="284512"/>
                </a:lnTo>
                <a:lnTo>
                  <a:pt x="305" y="278162"/>
                </a:lnTo>
                <a:cubicBezTo>
                  <a:pt x="-753" y="190733"/>
                  <a:pt x="1363" y="87429"/>
                  <a:pt x="305" y="0"/>
                </a:cubicBezTo>
                <a:close/>
              </a:path>
            </a:pathLst>
          </a:custGeom>
          <a:gradFill flip="none" rotWithShape="1">
            <a:gsLst>
              <a:gs pos="0">
                <a:schemeClr val="accent1">
                  <a:lumMod val="0"/>
                  <a:lumOff val="100000"/>
                  <a:alpha val="40000"/>
                </a:schemeClr>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a:extLst>
              <a:ext uri="{FF2B5EF4-FFF2-40B4-BE49-F238E27FC236}">
                <a16:creationId xmlns:a16="http://schemas.microsoft.com/office/drawing/2014/main" id="{FE5C320E-5458-EC43-A875-A3C2CC771981}"/>
              </a:ext>
            </a:extLst>
          </p:cNvPr>
          <p:cNvSpPr>
            <a:spLocks noGrp="1"/>
          </p:cNvSpPr>
          <p:nvPr>
            <p:ph type="pic" sz="quarter" idx="18"/>
          </p:nvPr>
        </p:nvSpPr>
        <p:spPr>
          <a:xfrm>
            <a:off x="-2100" y="729191"/>
            <a:ext cx="11648970" cy="5744634"/>
          </a:xfrm>
          <a:custGeom>
            <a:avLst/>
            <a:gdLst>
              <a:gd name="connsiteX0" fmla="*/ 0 w 11744466"/>
              <a:gd name="connsiteY0" fmla="*/ 0 h 6136640"/>
              <a:gd name="connsiteX1" fmla="*/ 9746315 w 11744466"/>
              <a:gd name="connsiteY1" fmla="*/ 0 h 6136640"/>
              <a:gd name="connsiteX2" fmla="*/ 11744466 w 11744466"/>
              <a:gd name="connsiteY2" fmla="*/ 1998151 h 6136640"/>
              <a:gd name="connsiteX3" fmla="*/ 11744466 w 11744466"/>
              <a:gd name="connsiteY3" fmla="*/ 6136640 h 6136640"/>
              <a:gd name="connsiteX4" fmla="*/ 11744466 w 11744466"/>
              <a:gd name="connsiteY4" fmla="*/ 6136640 h 6136640"/>
              <a:gd name="connsiteX5" fmla="*/ 1998151 w 11744466"/>
              <a:gd name="connsiteY5" fmla="*/ 6136640 h 6136640"/>
              <a:gd name="connsiteX6" fmla="*/ 0 w 11744466"/>
              <a:gd name="connsiteY6" fmla="*/ 4138489 h 6136640"/>
              <a:gd name="connsiteX7" fmla="*/ 0 w 11744466"/>
              <a:gd name="connsiteY7" fmla="*/ 0 h 6136640"/>
              <a:gd name="connsiteX0" fmla="*/ 0 w 11744466"/>
              <a:gd name="connsiteY0" fmla="*/ 0 h 6136640"/>
              <a:gd name="connsiteX1" fmla="*/ 9746315 w 11744466"/>
              <a:gd name="connsiteY1" fmla="*/ 0 h 6136640"/>
              <a:gd name="connsiteX2" fmla="*/ 11734306 w 11744466"/>
              <a:gd name="connsiteY2" fmla="*/ 2892231 h 6136640"/>
              <a:gd name="connsiteX3" fmla="*/ 11744466 w 11744466"/>
              <a:gd name="connsiteY3" fmla="*/ 6136640 h 6136640"/>
              <a:gd name="connsiteX4" fmla="*/ 11744466 w 11744466"/>
              <a:gd name="connsiteY4" fmla="*/ 6136640 h 6136640"/>
              <a:gd name="connsiteX5" fmla="*/ 1998151 w 11744466"/>
              <a:gd name="connsiteY5" fmla="*/ 6136640 h 6136640"/>
              <a:gd name="connsiteX6" fmla="*/ 0 w 11744466"/>
              <a:gd name="connsiteY6" fmla="*/ 4138489 h 6136640"/>
              <a:gd name="connsiteX7" fmla="*/ 0 w 11744466"/>
              <a:gd name="connsiteY7" fmla="*/ 0 h 6136640"/>
              <a:gd name="connsiteX0" fmla="*/ 0 w 11744466"/>
              <a:gd name="connsiteY0" fmla="*/ 0 h 6146800"/>
              <a:gd name="connsiteX1" fmla="*/ 9746315 w 11744466"/>
              <a:gd name="connsiteY1" fmla="*/ 0 h 6146800"/>
              <a:gd name="connsiteX2" fmla="*/ 11734306 w 11744466"/>
              <a:gd name="connsiteY2" fmla="*/ 2892231 h 6146800"/>
              <a:gd name="connsiteX3" fmla="*/ 11744466 w 11744466"/>
              <a:gd name="connsiteY3" fmla="*/ 6136640 h 6146800"/>
              <a:gd name="connsiteX4" fmla="*/ 9488946 w 11744466"/>
              <a:gd name="connsiteY4" fmla="*/ 6146800 h 6146800"/>
              <a:gd name="connsiteX5" fmla="*/ 1998151 w 11744466"/>
              <a:gd name="connsiteY5" fmla="*/ 6136640 h 6146800"/>
              <a:gd name="connsiteX6" fmla="*/ 0 w 11744466"/>
              <a:gd name="connsiteY6" fmla="*/ 4138489 h 6146800"/>
              <a:gd name="connsiteX7" fmla="*/ 0 w 11744466"/>
              <a:gd name="connsiteY7"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0 h 6146800"/>
              <a:gd name="connsiteX0" fmla="*/ 13529 w 11747835"/>
              <a:gd name="connsiteY0" fmla="*/ 0 h 6146800"/>
              <a:gd name="connsiteX1" fmla="*/ 9759844 w 11747835"/>
              <a:gd name="connsiteY1" fmla="*/ 0 h 6146800"/>
              <a:gd name="connsiteX2" fmla="*/ 11747835 w 11747835"/>
              <a:gd name="connsiteY2" fmla="*/ 2892231 h 6146800"/>
              <a:gd name="connsiteX3" fmla="*/ 9502475 w 11747835"/>
              <a:gd name="connsiteY3" fmla="*/ 6146800 h 6146800"/>
              <a:gd name="connsiteX4" fmla="*/ 0 w 11747835"/>
              <a:gd name="connsiteY4" fmla="*/ 6146800 h 6146800"/>
              <a:gd name="connsiteX5" fmla="*/ 13529 w 11747835"/>
              <a:gd name="connsiteY5" fmla="*/ 0 h 6146800"/>
              <a:gd name="connsiteX0" fmla="*/ 189 w 11734495"/>
              <a:gd name="connsiteY0" fmla="*/ 0 h 6146800"/>
              <a:gd name="connsiteX1" fmla="*/ 9746504 w 11734495"/>
              <a:gd name="connsiteY1" fmla="*/ 0 h 6146800"/>
              <a:gd name="connsiteX2" fmla="*/ 11734495 w 11734495"/>
              <a:gd name="connsiteY2" fmla="*/ 2892231 h 6146800"/>
              <a:gd name="connsiteX3" fmla="*/ 9489135 w 11734495"/>
              <a:gd name="connsiteY3" fmla="*/ 6146800 h 6146800"/>
              <a:gd name="connsiteX4" fmla="*/ 69210 w 11734495"/>
              <a:gd name="connsiteY4" fmla="*/ 6096000 h 6146800"/>
              <a:gd name="connsiteX5" fmla="*/ 189 w 11734495"/>
              <a:gd name="connsiteY5" fmla="*/ 0 h 6146800"/>
              <a:gd name="connsiteX0" fmla="*/ 878 w 11735184"/>
              <a:gd name="connsiteY0" fmla="*/ 0 h 6146800"/>
              <a:gd name="connsiteX1" fmla="*/ 9747193 w 11735184"/>
              <a:gd name="connsiteY1" fmla="*/ 0 h 6146800"/>
              <a:gd name="connsiteX2" fmla="*/ 11735184 w 11735184"/>
              <a:gd name="connsiteY2" fmla="*/ 2892231 h 6146800"/>
              <a:gd name="connsiteX3" fmla="*/ 9489824 w 11735184"/>
              <a:gd name="connsiteY3" fmla="*/ 6146800 h 6146800"/>
              <a:gd name="connsiteX4" fmla="*/ 6399 w 11735184"/>
              <a:gd name="connsiteY4" fmla="*/ 6134100 h 6146800"/>
              <a:gd name="connsiteX5" fmla="*/ 878 w 11735184"/>
              <a:gd name="connsiteY5" fmla="*/ 0 h 6146800"/>
              <a:gd name="connsiteX0" fmla="*/ 878 w 11735184"/>
              <a:gd name="connsiteY0" fmla="*/ 0 h 6134100"/>
              <a:gd name="connsiteX1" fmla="*/ 9747193 w 11735184"/>
              <a:gd name="connsiteY1" fmla="*/ 0 h 6134100"/>
              <a:gd name="connsiteX2" fmla="*/ 11735184 w 11735184"/>
              <a:gd name="connsiteY2" fmla="*/ 2892231 h 6134100"/>
              <a:gd name="connsiteX3" fmla="*/ 9489824 w 11735184"/>
              <a:gd name="connsiteY3" fmla="*/ 6089650 h 6134100"/>
              <a:gd name="connsiteX4" fmla="*/ 6399 w 11735184"/>
              <a:gd name="connsiteY4" fmla="*/ 6134100 h 6134100"/>
              <a:gd name="connsiteX5" fmla="*/ 878 w 11735184"/>
              <a:gd name="connsiteY5" fmla="*/ 0 h 6134100"/>
              <a:gd name="connsiteX0" fmla="*/ 878 w 11735184"/>
              <a:gd name="connsiteY0" fmla="*/ 0 h 6146800"/>
              <a:gd name="connsiteX1" fmla="*/ 9747193 w 11735184"/>
              <a:gd name="connsiteY1" fmla="*/ 0 h 6146800"/>
              <a:gd name="connsiteX2" fmla="*/ 11735184 w 11735184"/>
              <a:gd name="connsiteY2" fmla="*/ 2892231 h 6146800"/>
              <a:gd name="connsiteX3" fmla="*/ 9483474 w 11735184"/>
              <a:gd name="connsiteY3" fmla="*/ 6146800 h 6146800"/>
              <a:gd name="connsiteX4" fmla="*/ 6399 w 11735184"/>
              <a:gd name="connsiteY4" fmla="*/ 6134100 h 6146800"/>
              <a:gd name="connsiteX5" fmla="*/ 878 w 11735184"/>
              <a:gd name="connsiteY5" fmla="*/ 0 h 6146800"/>
              <a:gd name="connsiteX0" fmla="*/ 84 w 11734390"/>
              <a:gd name="connsiteY0" fmla="*/ 0 h 6146800"/>
              <a:gd name="connsiteX1" fmla="*/ 9746399 w 11734390"/>
              <a:gd name="connsiteY1" fmla="*/ 0 h 6146800"/>
              <a:gd name="connsiteX2" fmla="*/ 11734390 w 11734390"/>
              <a:gd name="connsiteY2" fmla="*/ 2892231 h 6146800"/>
              <a:gd name="connsiteX3" fmla="*/ 9482680 w 11734390"/>
              <a:gd name="connsiteY3" fmla="*/ 6146800 h 6146800"/>
              <a:gd name="connsiteX4" fmla="*/ 170705 w 11734390"/>
              <a:gd name="connsiteY4" fmla="*/ 5975350 h 6146800"/>
              <a:gd name="connsiteX5" fmla="*/ 84 w 11734390"/>
              <a:gd name="connsiteY5" fmla="*/ 0 h 6146800"/>
              <a:gd name="connsiteX0" fmla="*/ 7179 w 11741485"/>
              <a:gd name="connsiteY0" fmla="*/ 0 h 6146800"/>
              <a:gd name="connsiteX1" fmla="*/ 9753494 w 11741485"/>
              <a:gd name="connsiteY1" fmla="*/ 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741485"/>
              <a:gd name="connsiteY0" fmla="*/ 0 h 6146800"/>
              <a:gd name="connsiteX1" fmla="*/ 9315344 w 11741485"/>
              <a:gd name="connsiteY1" fmla="*/ 635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741485"/>
              <a:gd name="connsiteY0" fmla="*/ 0 h 6146800"/>
              <a:gd name="connsiteX1" fmla="*/ 9734444 w 11741485"/>
              <a:gd name="connsiteY1" fmla="*/ 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182685"/>
              <a:gd name="connsiteY0" fmla="*/ 0 h 6146800"/>
              <a:gd name="connsiteX1" fmla="*/ 9734444 w 11182685"/>
              <a:gd name="connsiteY1" fmla="*/ 0 h 6146800"/>
              <a:gd name="connsiteX2" fmla="*/ 11182685 w 11182685"/>
              <a:gd name="connsiteY2" fmla="*/ 2930331 h 6146800"/>
              <a:gd name="connsiteX3" fmla="*/ 9489775 w 11182685"/>
              <a:gd name="connsiteY3" fmla="*/ 6146800 h 6146800"/>
              <a:gd name="connsiteX4" fmla="*/ 0 w 11182685"/>
              <a:gd name="connsiteY4" fmla="*/ 6134100 h 6146800"/>
              <a:gd name="connsiteX5" fmla="*/ 7179 w 11182685"/>
              <a:gd name="connsiteY5" fmla="*/ 0 h 6146800"/>
              <a:gd name="connsiteX0" fmla="*/ 7179 w 11728785"/>
              <a:gd name="connsiteY0" fmla="*/ 0 h 6146800"/>
              <a:gd name="connsiteX1" fmla="*/ 9734444 w 11728785"/>
              <a:gd name="connsiteY1" fmla="*/ 0 h 6146800"/>
              <a:gd name="connsiteX2" fmla="*/ 11728785 w 11728785"/>
              <a:gd name="connsiteY2" fmla="*/ 2892231 h 6146800"/>
              <a:gd name="connsiteX3" fmla="*/ 9489775 w 11728785"/>
              <a:gd name="connsiteY3" fmla="*/ 6146800 h 6146800"/>
              <a:gd name="connsiteX4" fmla="*/ 0 w 11728785"/>
              <a:gd name="connsiteY4" fmla="*/ 6134100 h 6146800"/>
              <a:gd name="connsiteX5" fmla="*/ 7179 w 11728785"/>
              <a:gd name="connsiteY5" fmla="*/ 0 h 6146800"/>
              <a:gd name="connsiteX0" fmla="*/ 28 w 11721634"/>
              <a:gd name="connsiteY0" fmla="*/ 0 h 6154420"/>
              <a:gd name="connsiteX1" fmla="*/ 9727293 w 11721634"/>
              <a:gd name="connsiteY1" fmla="*/ 0 h 6154420"/>
              <a:gd name="connsiteX2" fmla="*/ 11721634 w 11721634"/>
              <a:gd name="connsiteY2" fmla="*/ 2892231 h 6154420"/>
              <a:gd name="connsiteX3" fmla="*/ 9482624 w 11721634"/>
              <a:gd name="connsiteY3" fmla="*/ 6146800 h 6154420"/>
              <a:gd name="connsiteX4" fmla="*/ 541489 w 11721634"/>
              <a:gd name="connsiteY4" fmla="*/ 6154420 h 6154420"/>
              <a:gd name="connsiteX5" fmla="*/ 28 w 11721634"/>
              <a:gd name="connsiteY5" fmla="*/ 0 h 6154420"/>
              <a:gd name="connsiteX0" fmla="*/ 516 w 11722122"/>
              <a:gd name="connsiteY0" fmla="*/ 0 h 6146800"/>
              <a:gd name="connsiteX1" fmla="*/ 9727781 w 11722122"/>
              <a:gd name="connsiteY1" fmla="*/ 0 h 6146800"/>
              <a:gd name="connsiteX2" fmla="*/ 11722122 w 11722122"/>
              <a:gd name="connsiteY2" fmla="*/ 2892231 h 6146800"/>
              <a:gd name="connsiteX3" fmla="*/ 9483112 w 11722122"/>
              <a:gd name="connsiteY3" fmla="*/ 6146800 h 6146800"/>
              <a:gd name="connsiteX4" fmla="*/ 18102 w 11722122"/>
              <a:gd name="connsiteY4" fmla="*/ 6109970 h 6146800"/>
              <a:gd name="connsiteX5" fmla="*/ 516 w 11722122"/>
              <a:gd name="connsiteY5" fmla="*/ 0 h 6146800"/>
              <a:gd name="connsiteX0" fmla="*/ 579 w 11722185"/>
              <a:gd name="connsiteY0" fmla="*/ 0 h 6146800"/>
              <a:gd name="connsiteX1" fmla="*/ 9727844 w 11722185"/>
              <a:gd name="connsiteY1" fmla="*/ 0 h 6146800"/>
              <a:gd name="connsiteX2" fmla="*/ 11722185 w 11722185"/>
              <a:gd name="connsiteY2" fmla="*/ 2892231 h 6146800"/>
              <a:gd name="connsiteX3" fmla="*/ 9483175 w 11722185"/>
              <a:gd name="connsiteY3" fmla="*/ 6146800 h 6146800"/>
              <a:gd name="connsiteX4" fmla="*/ 14990 w 11722185"/>
              <a:gd name="connsiteY4" fmla="*/ 6144895 h 6146800"/>
              <a:gd name="connsiteX5" fmla="*/ 579 w 11722185"/>
              <a:gd name="connsiteY5" fmla="*/ 0 h 6146800"/>
              <a:gd name="connsiteX0" fmla="*/ 642814 w 11707195"/>
              <a:gd name="connsiteY0" fmla="*/ 441325 h 6146800"/>
              <a:gd name="connsiteX1" fmla="*/ 9712854 w 11707195"/>
              <a:gd name="connsiteY1" fmla="*/ 0 h 6146800"/>
              <a:gd name="connsiteX2" fmla="*/ 11707195 w 11707195"/>
              <a:gd name="connsiteY2" fmla="*/ 2892231 h 6146800"/>
              <a:gd name="connsiteX3" fmla="*/ 9468185 w 11707195"/>
              <a:gd name="connsiteY3" fmla="*/ 6146800 h 6146800"/>
              <a:gd name="connsiteX4" fmla="*/ 0 w 11707195"/>
              <a:gd name="connsiteY4" fmla="*/ 6144895 h 6146800"/>
              <a:gd name="connsiteX5" fmla="*/ 642814 w 11707195"/>
              <a:gd name="connsiteY5" fmla="*/ 441325 h 6146800"/>
              <a:gd name="connsiteX0" fmla="*/ 1131 w 11710037"/>
              <a:gd name="connsiteY0" fmla="*/ 66675 h 6146800"/>
              <a:gd name="connsiteX1" fmla="*/ 9715696 w 11710037"/>
              <a:gd name="connsiteY1" fmla="*/ 0 h 6146800"/>
              <a:gd name="connsiteX2" fmla="*/ 11710037 w 11710037"/>
              <a:gd name="connsiteY2" fmla="*/ 2892231 h 6146800"/>
              <a:gd name="connsiteX3" fmla="*/ 9471027 w 11710037"/>
              <a:gd name="connsiteY3" fmla="*/ 6146800 h 6146800"/>
              <a:gd name="connsiteX4" fmla="*/ 2842 w 11710037"/>
              <a:gd name="connsiteY4" fmla="*/ 6144895 h 6146800"/>
              <a:gd name="connsiteX5" fmla="*/ 1131 w 11710037"/>
              <a:gd name="connsiteY5" fmla="*/ 66675 h 6146800"/>
              <a:gd name="connsiteX0" fmla="*/ 1131 w 11710037"/>
              <a:gd name="connsiteY0" fmla="*/ 6350 h 6086475"/>
              <a:gd name="connsiteX1" fmla="*/ 9709346 w 11710037"/>
              <a:gd name="connsiteY1" fmla="*/ 0 h 6086475"/>
              <a:gd name="connsiteX2" fmla="*/ 11710037 w 11710037"/>
              <a:gd name="connsiteY2" fmla="*/ 2831906 h 6086475"/>
              <a:gd name="connsiteX3" fmla="*/ 9471027 w 11710037"/>
              <a:gd name="connsiteY3" fmla="*/ 6086475 h 6086475"/>
              <a:gd name="connsiteX4" fmla="*/ 2842 w 11710037"/>
              <a:gd name="connsiteY4" fmla="*/ 6084570 h 6086475"/>
              <a:gd name="connsiteX5" fmla="*/ 1131 w 11710037"/>
              <a:gd name="connsiteY5" fmla="*/ 6350 h 6086475"/>
              <a:gd name="connsiteX0" fmla="*/ 1131 w 11710037"/>
              <a:gd name="connsiteY0" fmla="*/ 44450 h 6124575"/>
              <a:gd name="connsiteX1" fmla="*/ 9737921 w 11710037"/>
              <a:gd name="connsiteY1" fmla="*/ 0 h 6124575"/>
              <a:gd name="connsiteX2" fmla="*/ 11710037 w 11710037"/>
              <a:gd name="connsiteY2" fmla="*/ 2870006 h 6124575"/>
              <a:gd name="connsiteX3" fmla="*/ 9471027 w 11710037"/>
              <a:gd name="connsiteY3" fmla="*/ 6124575 h 6124575"/>
              <a:gd name="connsiteX4" fmla="*/ 2842 w 11710037"/>
              <a:gd name="connsiteY4" fmla="*/ 6122670 h 6124575"/>
              <a:gd name="connsiteX5" fmla="*/ 1131 w 11710037"/>
              <a:gd name="connsiteY5" fmla="*/ 44450 h 6124575"/>
              <a:gd name="connsiteX0" fmla="*/ 1131 w 11710037"/>
              <a:gd name="connsiteY0" fmla="*/ 9525 h 6124575"/>
              <a:gd name="connsiteX1" fmla="*/ 9737921 w 11710037"/>
              <a:gd name="connsiteY1" fmla="*/ 0 h 6124575"/>
              <a:gd name="connsiteX2" fmla="*/ 11710037 w 11710037"/>
              <a:gd name="connsiteY2" fmla="*/ 2870006 h 6124575"/>
              <a:gd name="connsiteX3" fmla="*/ 9471027 w 11710037"/>
              <a:gd name="connsiteY3" fmla="*/ 6124575 h 6124575"/>
              <a:gd name="connsiteX4" fmla="*/ 2842 w 11710037"/>
              <a:gd name="connsiteY4" fmla="*/ 6122670 h 6124575"/>
              <a:gd name="connsiteX5" fmla="*/ 1131 w 11710037"/>
              <a:gd name="connsiteY5" fmla="*/ 9525 h 6124575"/>
              <a:gd name="connsiteX0" fmla="*/ 1131 w 11710037"/>
              <a:gd name="connsiteY0" fmla="*/ 0 h 6127750"/>
              <a:gd name="connsiteX1" fmla="*/ 9737921 w 11710037"/>
              <a:gd name="connsiteY1" fmla="*/ 3175 h 6127750"/>
              <a:gd name="connsiteX2" fmla="*/ 11710037 w 11710037"/>
              <a:gd name="connsiteY2" fmla="*/ 2873181 h 6127750"/>
              <a:gd name="connsiteX3" fmla="*/ 9471027 w 11710037"/>
              <a:gd name="connsiteY3" fmla="*/ 6127750 h 6127750"/>
              <a:gd name="connsiteX4" fmla="*/ 2842 w 11710037"/>
              <a:gd name="connsiteY4" fmla="*/ 6125845 h 6127750"/>
              <a:gd name="connsiteX5" fmla="*/ 1131 w 11710037"/>
              <a:gd name="connsiteY5" fmla="*/ 0 h 6127750"/>
              <a:gd name="connsiteX0" fmla="*/ 1131 w 11722737"/>
              <a:gd name="connsiteY0" fmla="*/ 0 h 6127750"/>
              <a:gd name="connsiteX1" fmla="*/ 9737921 w 11722737"/>
              <a:gd name="connsiteY1" fmla="*/ 3175 h 6127750"/>
              <a:gd name="connsiteX2" fmla="*/ 11722737 w 11722737"/>
              <a:gd name="connsiteY2" fmla="*/ 2868948 h 6127750"/>
              <a:gd name="connsiteX3" fmla="*/ 9471027 w 11722737"/>
              <a:gd name="connsiteY3" fmla="*/ 6127750 h 6127750"/>
              <a:gd name="connsiteX4" fmla="*/ 2842 w 11722737"/>
              <a:gd name="connsiteY4" fmla="*/ 6125845 h 6127750"/>
              <a:gd name="connsiteX5" fmla="*/ 1131 w 11722737"/>
              <a:gd name="connsiteY5" fmla="*/ 0 h 6127750"/>
              <a:gd name="connsiteX0" fmla="*/ 1131 w 11722737"/>
              <a:gd name="connsiteY0" fmla="*/ 0 h 6131984"/>
              <a:gd name="connsiteX1" fmla="*/ 9737921 w 11722737"/>
              <a:gd name="connsiteY1" fmla="*/ 3175 h 6131984"/>
              <a:gd name="connsiteX2" fmla="*/ 11722737 w 11722737"/>
              <a:gd name="connsiteY2" fmla="*/ 2868948 h 6131984"/>
              <a:gd name="connsiteX3" fmla="*/ 9487960 w 11722737"/>
              <a:gd name="connsiteY3" fmla="*/ 6131984 h 6131984"/>
              <a:gd name="connsiteX4" fmla="*/ 2842 w 11722737"/>
              <a:gd name="connsiteY4" fmla="*/ 6125845 h 6131984"/>
              <a:gd name="connsiteX5" fmla="*/ 1131 w 11722737"/>
              <a:gd name="connsiteY5" fmla="*/ 0 h 6131984"/>
              <a:gd name="connsiteX0" fmla="*/ 80839 w 11719895"/>
              <a:gd name="connsiteY0" fmla="*/ 3175 h 6128809"/>
              <a:gd name="connsiteX1" fmla="*/ 9735079 w 11719895"/>
              <a:gd name="connsiteY1" fmla="*/ 0 h 6128809"/>
              <a:gd name="connsiteX2" fmla="*/ 11719895 w 11719895"/>
              <a:gd name="connsiteY2" fmla="*/ 2865773 h 6128809"/>
              <a:gd name="connsiteX3" fmla="*/ 9485118 w 11719895"/>
              <a:gd name="connsiteY3" fmla="*/ 6128809 h 6128809"/>
              <a:gd name="connsiteX4" fmla="*/ 0 w 11719895"/>
              <a:gd name="connsiteY4" fmla="*/ 6122670 h 6128809"/>
              <a:gd name="connsiteX5" fmla="*/ 80839 w 11719895"/>
              <a:gd name="connsiteY5" fmla="*/ 3175 h 6128809"/>
              <a:gd name="connsiteX0" fmla="*/ 7814 w 11646870"/>
              <a:gd name="connsiteY0" fmla="*/ 3175 h 6128809"/>
              <a:gd name="connsiteX1" fmla="*/ 9662054 w 11646870"/>
              <a:gd name="connsiteY1" fmla="*/ 0 h 6128809"/>
              <a:gd name="connsiteX2" fmla="*/ 11646870 w 11646870"/>
              <a:gd name="connsiteY2" fmla="*/ 2865773 h 6128809"/>
              <a:gd name="connsiteX3" fmla="*/ 9412093 w 11646870"/>
              <a:gd name="connsiteY3" fmla="*/ 6128809 h 6128809"/>
              <a:gd name="connsiteX4" fmla="*/ 0 w 11646870"/>
              <a:gd name="connsiteY4" fmla="*/ 6125845 h 6128809"/>
              <a:gd name="connsiteX5" fmla="*/ 7814 w 11646870"/>
              <a:gd name="connsiteY5" fmla="*/ 3175 h 6128809"/>
              <a:gd name="connsiteX0" fmla="*/ 7814 w 11646870"/>
              <a:gd name="connsiteY0" fmla="*/ 3175 h 6128809"/>
              <a:gd name="connsiteX1" fmla="*/ 9662054 w 11646870"/>
              <a:gd name="connsiteY1" fmla="*/ 0 h 6128809"/>
              <a:gd name="connsiteX2" fmla="*/ 11646870 w 11646870"/>
              <a:gd name="connsiteY2" fmla="*/ 2865773 h 6128809"/>
              <a:gd name="connsiteX3" fmla="*/ 9658350 w 11646870"/>
              <a:gd name="connsiteY3" fmla="*/ 5757334 h 6128809"/>
              <a:gd name="connsiteX4" fmla="*/ 9412093 w 11646870"/>
              <a:gd name="connsiteY4" fmla="*/ 6128809 h 6128809"/>
              <a:gd name="connsiteX5" fmla="*/ 0 w 11646870"/>
              <a:gd name="connsiteY5" fmla="*/ 6125845 h 6128809"/>
              <a:gd name="connsiteX6" fmla="*/ 7814 w 11646870"/>
              <a:gd name="connsiteY6" fmla="*/ 3175 h 6128809"/>
              <a:gd name="connsiteX0" fmla="*/ 7814 w 11646870"/>
              <a:gd name="connsiteY0" fmla="*/ 3175 h 6125845"/>
              <a:gd name="connsiteX1" fmla="*/ 9662054 w 11646870"/>
              <a:gd name="connsiteY1" fmla="*/ 0 h 6125845"/>
              <a:gd name="connsiteX2" fmla="*/ 11646870 w 11646870"/>
              <a:gd name="connsiteY2" fmla="*/ 2865773 h 6125845"/>
              <a:gd name="connsiteX3" fmla="*/ 9658350 w 11646870"/>
              <a:gd name="connsiteY3" fmla="*/ 5757334 h 6125845"/>
              <a:gd name="connsiteX4" fmla="*/ 0 w 11646870"/>
              <a:gd name="connsiteY4" fmla="*/ 6125845 h 6125845"/>
              <a:gd name="connsiteX5" fmla="*/ 7814 w 11646870"/>
              <a:gd name="connsiteY5" fmla="*/ 3175 h 6125845"/>
              <a:gd name="connsiteX0" fmla="*/ 7814 w 11646870"/>
              <a:gd name="connsiteY0" fmla="*/ 3175 h 5757334"/>
              <a:gd name="connsiteX1" fmla="*/ 9662054 w 11646870"/>
              <a:gd name="connsiteY1" fmla="*/ 0 h 5757334"/>
              <a:gd name="connsiteX2" fmla="*/ 11646870 w 11646870"/>
              <a:gd name="connsiteY2" fmla="*/ 2865773 h 5757334"/>
              <a:gd name="connsiteX3" fmla="*/ 9658350 w 11646870"/>
              <a:gd name="connsiteY3" fmla="*/ 5757334 h 5757334"/>
              <a:gd name="connsiteX4" fmla="*/ 0 w 11646870"/>
              <a:gd name="connsiteY4" fmla="*/ 5748020 h 5757334"/>
              <a:gd name="connsiteX5" fmla="*/ 7814 w 11646870"/>
              <a:gd name="connsiteY5" fmla="*/ 3175 h 5757334"/>
              <a:gd name="connsiteX0" fmla="*/ 7814 w 11646870"/>
              <a:gd name="connsiteY0" fmla="*/ 3175 h 5748020"/>
              <a:gd name="connsiteX1" fmla="*/ 9662054 w 11646870"/>
              <a:gd name="connsiteY1" fmla="*/ 0 h 5748020"/>
              <a:gd name="connsiteX2" fmla="*/ 11646870 w 11646870"/>
              <a:gd name="connsiteY2" fmla="*/ 2865773 h 5748020"/>
              <a:gd name="connsiteX3" fmla="*/ 9674225 w 11646870"/>
              <a:gd name="connsiteY3" fmla="*/ 5741459 h 5748020"/>
              <a:gd name="connsiteX4" fmla="*/ 0 w 11646870"/>
              <a:gd name="connsiteY4" fmla="*/ 5748020 h 5748020"/>
              <a:gd name="connsiteX5" fmla="*/ 7814 w 11646870"/>
              <a:gd name="connsiteY5" fmla="*/ 3175 h 5748020"/>
              <a:gd name="connsiteX0" fmla="*/ 7814 w 11646870"/>
              <a:gd name="connsiteY0" fmla="*/ 3175 h 5748020"/>
              <a:gd name="connsiteX1" fmla="*/ 9662054 w 11646870"/>
              <a:gd name="connsiteY1" fmla="*/ 0 h 5748020"/>
              <a:gd name="connsiteX2" fmla="*/ 11646870 w 11646870"/>
              <a:gd name="connsiteY2" fmla="*/ 2865773 h 5748020"/>
              <a:gd name="connsiteX3" fmla="*/ 9667875 w 11646870"/>
              <a:gd name="connsiteY3" fmla="*/ 5744634 h 5748020"/>
              <a:gd name="connsiteX4" fmla="*/ 0 w 11646870"/>
              <a:gd name="connsiteY4" fmla="*/ 5748020 h 5748020"/>
              <a:gd name="connsiteX5" fmla="*/ 7814 w 11646870"/>
              <a:gd name="connsiteY5" fmla="*/ 3175 h 5748020"/>
              <a:gd name="connsiteX0" fmla="*/ 4639 w 11643695"/>
              <a:gd name="connsiteY0" fmla="*/ 3175 h 5770245"/>
              <a:gd name="connsiteX1" fmla="*/ 9658879 w 11643695"/>
              <a:gd name="connsiteY1" fmla="*/ 0 h 5770245"/>
              <a:gd name="connsiteX2" fmla="*/ 11643695 w 11643695"/>
              <a:gd name="connsiteY2" fmla="*/ 2865773 h 5770245"/>
              <a:gd name="connsiteX3" fmla="*/ 9664700 w 11643695"/>
              <a:gd name="connsiteY3" fmla="*/ 5744634 h 5770245"/>
              <a:gd name="connsiteX4" fmla="*/ 0 w 11643695"/>
              <a:gd name="connsiteY4" fmla="*/ 5770245 h 5770245"/>
              <a:gd name="connsiteX5" fmla="*/ 4639 w 11643695"/>
              <a:gd name="connsiteY5" fmla="*/ 3175 h 5770245"/>
              <a:gd name="connsiteX0" fmla="*/ 7814 w 11646870"/>
              <a:gd name="connsiteY0" fmla="*/ 3175 h 5763895"/>
              <a:gd name="connsiteX1" fmla="*/ 9662054 w 11646870"/>
              <a:gd name="connsiteY1" fmla="*/ 0 h 5763895"/>
              <a:gd name="connsiteX2" fmla="*/ 11646870 w 11646870"/>
              <a:gd name="connsiteY2" fmla="*/ 2865773 h 5763895"/>
              <a:gd name="connsiteX3" fmla="*/ 9667875 w 11646870"/>
              <a:gd name="connsiteY3" fmla="*/ 5744634 h 5763895"/>
              <a:gd name="connsiteX4" fmla="*/ 0 w 11646870"/>
              <a:gd name="connsiteY4" fmla="*/ 5763895 h 5763895"/>
              <a:gd name="connsiteX5" fmla="*/ 7814 w 11646870"/>
              <a:gd name="connsiteY5" fmla="*/ 3175 h 5763895"/>
              <a:gd name="connsiteX0" fmla="*/ 1206 w 11648970"/>
              <a:gd name="connsiteY0" fmla="*/ 11883 h 5763895"/>
              <a:gd name="connsiteX1" fmla="*/ 9664154 w 11648970"/>
              <a:gd name="connsiteY1" fmla="*/ 0 h 5763895"/>
              <a:gd name="connsiteX2" fmla="*/ 11648970 w 11648970"/>
              <a:gd name="connsiteY2" fmla="*/ 2865773 h 5763895"/>
              <a:gd name="connsiteX3" fmla="*/ 9669975 w 11648970"/>
              <a:gd name="connsiteY3" fmla="*/ 5744634 h 5763895"/>
              <a:gd name="connsiteX4" fmla="*/ 2100 w 11648970"/>
              <a:gd name="connsiteY4" fmla="*/ 5763895 h 5763895"/>
              <a:gd name="connsiteX5" fmla="*/ 1206 w 11648970"/>
              <a:gd name="connsiteY5" fmla="*/ 11883 h 5763895"/>
              <a:gd name="connsiteX0" fmla="*/ 1206 w 11648970"/>
              <a:gd name="connsiteY0" fmla="*/ 11883 h 5744634"/>
              <a:gd name="connsiteX1" fmla="*/ 9664154 w 11648970"/>
              <a:gd name="connsiteY1" fmla="*/ 0 h 5744634"/>
              <a:gd name="connsiteX2" fmla="*/ 11648970 w 11648970"/>
              <a:gd name="connsiteY2" fmla="*/ 2865773 h 5744634"/>
              <a:gd name="connsiteX3" fmla="*/ 9669975 w 11648970"/>
              <a:gd name="connsiteY3" fmla="*/ 5744634 h 5744634"/>
              <a:gd name="connsiteX4" fmla="*/ 2100 w 11648970"/>
              <a:gd name="connsiteY4" fmla="*/ 5729060 h 5744634"/>
              <a:gd name="connsiteX5" fmla="*/ 1206 w 11648970"/>
              <a:gd name="connsiteY5" fmla="*/ 11883 h 574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8970" h="5744634">
                <a:moveTo>
                  <a:pt x="1206" y="11883"/>
                </a:moveTo>
                <a:lnTo>
                  <a:pt x="9664154" y="0"/>
                </a:lnTo>
                <a:lnTo>
                  <a:pt x="11648970" y="2865773"/>
                </a:lnTo>
                <a:lnTo>
                  <a:pt x="9669975" y="5744634"/>
                </a:lnTo>
                <a:lnTo>
                  <a:pt x="2100" y="5729060"/>
                </a:lnTo>
                <a:cubicBezTo>
                  <a:pt x="6610" y="3680127"/>
                  <a:pt x="-3304" y="2060816"/>
                  <a:pt x="1206" y="11883"/>
                </a:cubicBezTo>
                <a:close/>
              </a:path>
            </a:pathLst>
          </a:custGeom>
          <a:solidFill>
            <a:srgbClr val="00487C">
              <a:alpha val="10000"/>
            </a:srgbClr>
          </a:solidFill>
        </p:spPr>
        <p:txBody>
          <a:bodyPr lIns="180000" tIns="180000">
            <a:normAutofit/>
          </a:bodyPr>
          <a:lstStyle>
            <a:lvl1pPr marL="0" indent="0" algn="l">
              <a:buFontTx/>
              <a:buNone/>
              <a:defRPr sz="1200">
                <a:solidFill>
                  <a:srgbClr val="00487C"/>
                </a:solidFill>
              </a:defRPr>
            </a:lvl1pPr>
          </a:lstStyle>
          <a:p>
            <a:r>
              <a:rPr lang="de-DE" smtClean="0"/>
              <a:t>Bild durch Klicken auf Symbol hinzufügen</a:t>
            </a:r>
            <a:endParaRPr lang="de-DE" dirty="0"/>
          </a:p>
        </p:txBody>
      </p:sp>
      <p:sp>
        <p:nvSpPr>
          <p:cNvPr id="10" name="Bildplatzhalter 13">
            <a:extLst>
              <a:ext uri="{FF2B5EF4-FFF2-40B4-BE49-F238E27FC236}">
                <a16:creationId xmlns:a16="http://schemas.microsoft.com/office/drawing/2014/main" id="{024E4C78-786C-5F49-9474-346526122524}"/>
              </a:ext>
            </a:extLst>
          </p:cNvPr>
          <p:cNvSpPr>
            <a:spLocks noGrp="1"/>
          </p:cNvSpPr>
          <p:nvPr>
            <p:ph type="pic" sz="quarter" idx="19"/>
          </p:nvPr>
        </p:nvSpPr>
        <p:spPr>
          <a:xfrm>
            <a:off x="2671624" y="1334325"/>
            <a:ext cx="7822752" cy="681215"/>
          </a:xfrm>
          <a:custGeom>
            <a:avLst/>
            <a:gdLst>
              <a:gd name="connsiteX0" fmla="*/ 0 w 11744466"/>
              <a:gd name="connsiteY0" fmla="*/ 0 h 6136640"/>
              <a:gd name="connsiteX1" fmla="*/ 9746315 w 11744466"/>
              <a:gd name="connsiteY1" fmla="*/ 0 h 6136640"/>
              <a:gd name="connsiteX2" fmla="*/ 11744466 w 11744466"/>
              <a:gd name="connsiteY2" fmla="*/ 1998151 h 6136640"/>
              <a:gd name="connsiteX3" fmla="*/ 11744466 w 11744466"/>
              <a:gd name="connsiteY3" fmla="*/ 6136640 h 6136640"/>
              <a:gd name="connsiteX4" fmla="*/ 11744466 w 11744466"/>
              <a:gd name="connsiteY4" fmla="*/ 6136640 h 6136640"/>
              <a:gd name="connsiteX5" fmla="*/ 1998151 w 11744466"/>
              <a:gd name="connsiteY5" fmla="*/ 6136640 h 6136640"/>
              <a:gd name="connsiteX6" fmla="*/ 0 w 11744466"/>
              <a:gd name="connsiteY6" fmla="*/ 4138489 h 6136640"/>
              <a:gd name="connsiteX7" fmla="*/ 0 w 11744466"/>
              <a:gd name="connsiteY7" fmla="*/ 0 h 6136640"/>
              <a:gd name="connsiteX0" fmla="*/ 0 w 11744466"/>
              <a:gd name="connsiteY0" fmla="*/ 0 h 6136640"/>
              <a:gd name="connsiteX1" fmla="*/ 9746315 w 11744466"/>
              <a:gd name="connsiteY1" fmla="*/ 0 h 6136640"/>
              <a:gd name="connsiteX2" fmla="*/ 11734306 w 11744466"/>
              <a:gd name="connsiteY2" fmla="*/ 2892231 h 6136640"/>
              <a:gd name="connsiteX3" fmla="*/ 11744466 w 11744466"/>
              <a:gd name="connsiteY3" fmla="*/ 6136640 h 6136640"/>
              <a:gd name="connsiteX4" fmla="*/ 11744466 w 11744466"/>
              <a:gd name="connsiteY4" fmla="*/ 6136640 h 6136640"/>
              <a:gd name="connsiteX5" fmla="*/ 1998151 w 11744466"/>
              <a:gd name="connsiteY5" fmla="*/ 6136640 h 6136640"/>
              <a:gd name="connsiteX6" fmla="*/ 0 w 11744466"/>
              <a:gd name="connsiteY6" fmla="*/ 4138489 h 6136640"/>
              <a:gd name="connsiteX7" fmla="*/ 0 w 11744466"/>
              <a:gd name="connsiteY7" fmla="*/ 0 h 6136640"/>
              <a:gd name="connsiteX0" fmla="*/ 0 w 11744466"/>
              <a:gd name="connsiteY0" fmla="*/ 0 h 6146800"/>
              <a:gd name="connsiteX1" fmla="*/ 9746315 w 11744466"/>
              <a:gd name="connsiteY1" fmla="*/ 0 h 6146800"/>
              <a:gd name="connsiteX2" fmla="*/ 11734306 w 11744466"/>
              <a:gd name="connsiteY2" fmla="*/ 2892231 h 6146800"/>
              <a:gd name="connsiteX3" fmla="*/ 11744466 w 11744466"/>
              <a:gd name="connsiteY3" fmla="*/ 6136640 h 6146800"/>
              <a:gd name="connsiteX4" fmla="*/ 9488946 w 11744466"/>
              <a:gd name="connsiteY4" fmla="*/ 6146800 h 6146800"/>
              <a:gd name="connsiteX5" fmla="*/ 1998151 w 11744466"/>
              <a:gd name="connsiteY5" fmla="*/ 6136640 h 6146800"/>
              <a:gd name="connsiteX6" fmla="*/ 0 w 11744466"/>
              <a:gd name="connsiteY6" fmla="*/ 4138489 h 6146800"/>
              <a:gd name="connsiteX7" fmla="*/ 0 w 11744466"/>
              <a:gd name="connsiteY7"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0 h 6146800"/>
              <a:gd name="connsiteX0" fmla="*/ 13529 w 11747835"/>
              <a:gd name="connsiteY0" fmla="*/ 0 h 6146800"/>
              <a:gd name="connsiteX1" fmla="*/ 9759844 w 11747835"/>
              <a:gd name="connsiteY1" fmla="*/ 0 h 6146800"/>
              <a:gd name="connsiteX2" fmla="*/ 11747835 w 11747835"/>
              <a:gd name="connsiteY2" fmla="*/ 2892231 h 6146800"/>
              <a:gd name="connsiteX3" fmla="*/ 9502475 w 11747835"/>
              <a:gd name="connsiteY3" fmla="*/ 6146800 h 6146800"/>
              <a:gd name="connsiteX4" fmla="*/ 0 w 11747835"/>
              <a:gd name="connsiteY4" fmla="*/ 6146800 h 6146800"/>
              <a:gd name="connsiteX5" fmla="*/ 13529 w 11747835"/>
              <a:gd name="connsiteY5" fmla="*/ 0 h 6146800"/>
              <a:gd name="connsiteX0" fmla="*/ 189 w 11734495"/>
              <a:gd name="connsiteY0" fmla="*/ 0 h 6146800"/>
              <a:gd name="connsiteX1" fmla="*/ 9746504 w 11734495"/>
              <a:gd name="connsiteY1" fmla="*/ 0 h 6146800"/>
              <a:gd name="connsiteX2" fmla="*/ 11734495 w 11734495"/>
              <a:gd name="connsiteY2" fmla="*/ 2892231 h 6146800"/>
              <a:gd name="connsiteX3" fmla="*/ 9489135 w 11734495"/>
              <a:gd name="connsiteY3" fmla="*/ 6146800 h 6146800"/>
              <a:gd name="connsiteX4" fmla="*/ 69210 w 11734495"/>
              <a:gd name="connsiteY4" fmla="*/ 6096000 h 6146800"/>
              <a:gd name="connsiteX5" fmla="*/ 189 w 11734495"/>
              <a:gd name="connsiteY5" fmla="*/ 0 h 6146800"/>
              <a:gd name="connsiteX0" fmla="*/ 878 w 11735184"/>
              <a:gd name="connsiteY0" fmla="*/ 0 h 6146800"/>
              <a:gd name="connsiteX1" fmla="*/ 9747193 w 11735184"/>
              <a:gd name="connsiteY1" fmla="*/ 0 h 6146800"/>
              <a:gd name="connsiteX2" fmla="*/ 11735184 w 11735184"/>
              <a:gd name="connsiteY2" fmla="*/ 2892231 h 6146800"/>
              <a:gd name="connsiteX3" fmla="*/ 9489824 w 11735184"/>
              <a:gd name="connsiteY3" fmla="*/ 6146800 h 6146800"/>
              <a:gd name="connsiteX4" fmla="*/ 6399 w 11735184"/>
              <a:gd name="connsiteY4" fmla="*/ 6134100 h 6146800"/>
              <a:gd name="connsiteX5" fmla="*/ 878 w 11735184"/>
              <a:gd name="connsiteY5" fmla="*/ 0 h 6146800"/>
              <a:gd name="connsiteX0" fmla="*/ 878 w 11735184"/>
              <a:gd name="connsiteY0" fmla="*/ 0 h 6134100"/>
              <a:gd name="connsiteX1" fmla="*/ 9747193 w 11735184"/>
              <a:gd name="connsiteY1" fmla="*/ 0 h 6134100"/>
              <a:gd name="connsiteX2" fmla="*/ 11735184 w 11735184"/>
              <a:gd name="connsiteY2" fmla="*/ 2892231 h 6134100"/>
              <a:gd name="connsiteX3" fmla="*/ 9489824 w 11735184"/>
              <a:gd name="connsiteY3" fmla="*/ 6089650 h 6134100"/>
              <a:gd name="connsiteX4" fmla="*/ 6399 w 11735184"/>
              <a:gd name="connsiteY4" fmla="*/ 6134100 h 6134100"/>
              <a:gd name="connsiteX5" fmla="*/ 878 w 11735184"/>
              <a:gd name="connsiteY5" fmla="*/ 0 h 6134100"/>
              <a:gd name="connsiteX0" fmla="*/ 878 w 11735184"/>
              <a:gd name="connsiteY0" fmla="*/ 0 h 6146800"/>
              <a:gd name="connsiteX1" fmla="*/ 9747193 w 11735184"/>
              <a:gd name="connsiteY1" fmla="*/ 0 h 6146800"/>
              <a:gd name="connsiteX2" fmla="*/ 11735184 w 11735184"/>
              <a:gd name="connsiteY2" fmla="*/ 2892231 h 6146800"/>
              <a:gd name="connsiteX3" fmla="*/ 9483474 w 11735184"/>
              <a:gd name="connsiteY3" fmla="*/ 6146800 h 6146800"/>
              <a:gd name="connsiteX4" fmla="*/ 6399 w 11735184"/>
              <a:gd name="connsiteY4" fmla="*/ 6134100 h 6146800"/>
              <a:gd name="connsiteX5" fmla="*/ 878 w 11735184"/>
              <a:gd name="connsiteY5" fmla="*/ 0 h 6146800"/>
              <a:gd name="connsiteX0" fmla="*/ 84 w 11734390"/>
              <a:gd name="connsiteY0" fmla="*/ 0 h 6146800"/>
              <a:gd name="connsiteX1" fmla="*/ 9746399 w 11734390"/>
              <a:gd name="connsiteY1" fmla="*/ 0 h 6146800"/>
              <a:gd name="connsiteX2" fmla="*/ 11734390 w 11734390"/>
              <a:gd name="connsiteY2" fmla="*/ 2892231 h 6146800"/>
              <a:gd name="connsiteX3" fmla="*/ 9482680 w 11734390"/>
              <a:gd name="connsiteY3" fmla="*/ 6146800 h 6146800"/>
              <a:gd name="connsiteX4" fmla="*/ 170705 w 11734390"/>
              <a:gd name="connsiteY4" fmla="*/ 5975350 h 6146800"/>
              <a:gd name="connsiteX5" fmla="*/ 84 w 11734390"/>
              <a:gd name="connsiteY5" fmla="*/ 0 h 6146800"/>
              <a:gd name="connsiteX0" fmla="*/ 7179 w 11741485"/>
              <a:gd name="connsiteY0" fmla="*/ 0 h 6146800"/>
              <a:gd name="connsiteX1" fmla="*/ 9753494 w 11741485"/>
              <a:gd name="connsiteY1" fmla="*/ 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741485"/>
              <a:gd name="connsiteY0" fmla="*/ 0 h 6146800"/>
              <a:gd name="connsiteX1" fmla="*/ 9315344 w 11741485"/>
              <a:gd name="connsiteY1" fmla="*/ 635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741485"/>
              <a:gd name="connsiteY0" fmla="*/ 0 h 6146800"/>
              <a:gd name="connsiteX1" fmla="*/ 9734444 w 11741485"/>
              <a:gd name="connsiteY1" fmla="*/ 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182685"/>
              <a:gd name="connsiteY0" fmla="*/ 0 h 6146800"/>
              <a:gd name="connsiteX1" fmla="*/ 9734444 w 11182685"/>
              <a:gd name="connsiteY1" fmla="*/ 0 h 6146800"/>
              <a:gd name="connsiteX2" fmla="*/ 11182685 w 11182685"/>
              <a:gd name="connsiteY2" fmla="*/ 2930331 h 6146800"/>
              <a:gd name="connsiteX3" fmla="*/ 9489775 w 11182685"/>
              <a:gd name="connsiteY3" fmla="*/ 6146800 h 6146800"/>
              <a:gd name="connsiteX4" fmla="*/ 0 w 11182685"/>
              <a:gd name="connsiteY4" fmla="*/ 6134100 h 6146800"/>
              <a:gd name="connsiteX5" fmla="*/ 7179 w 11182685"/>
              <a:gd name="connsiteY5" fmla="*/ 0 h 6146800"/>
              <a:gd name="connsiteX0" fmla="*/ 7179 w 11728785"/>
              <a:gd name="connsiteY0" fmla="*/ 0 h 6146800"/>
              <a:gd name="connsiteX1" fmla="*/ 9734444 w 11728785"/>
              <a:gd name="connsiteY1" fmla="*/ 0 h 6146800"/>
              <a:gd name="connsiteX2" fmla="*/ 11728785 w 11728785"/>
              <a:gd name="connsiteY2" fmla="*/ 2892231 h 6146800"/>
              <a:gd name="connsiteX3" fmla="*/ 9489775 w 11728785"/>
              <a:gd name="connsiteY3" fmla="*/ 6146800 h 6146800"/>
              <a:gd name="connsiteX4" fmla="*/ 0 w 11728785"/>
              <a:gd name="connsiteY4" fmla="*/ 6134100 h 6146800"/>
              <a:gd name="connsiteX5" fmla="*/ 7179 w 11728785"/>
              <a:gd name="connsiteY5" fmla="*/ 0 h 6146800"/>
              <a:gd name="connsiteX0" fmla="*/ 28 w 11721634"/>
              <a:gd name="connsiteY0" fmla="*/ 0 h 6154420"/>
              <a:gd name="connsiteX1" fmla="*/ 9727293 w 11721634"/>
              <a:gd name="connsiteY1" fmla="*/ 0 h 6154420"/>
              <a:gd name="connsiteX2" fmla="*/ 11721634 w 11721634"/>
              <a:gd name="connsiteY2" fmla="*/ 2892231 h 6154420"/>
              <a:gd name="connsiteX3" fmla="*/ 9482624 w 11721634"/>
              <a:gd name="connsiteY3" fmla="*/ 6146800 h 6154420"/>
              <a:gd name="connsiteX4" fmla="*/ 541489 w 11721634"/>
              <a:gd name="connsiteY4" fmla="*/ 6154420 h 6154420"/>
              <a:gd name="connsiteX5" fmla="*/ 28 w 11721634"/>
              <a:gd name="connsiteY5" fmla="*/ 0 h 6154420"/>
              <a:gd name="connsiteX0" fmla="*/ 516 w 11722122"/>
              <a:gd name="connsiteY0" fmla="*/ 0 h 6146800"/>
              <a:gd name="connsiteX1" fmla="*/ 9727781 w 11722122"/>
              <a:gd name="connsiteY1" fmla="*/ 0 h 6146800"/>
              <a:gd name="connsiteX2" fmla="*/ 11722122 w 11722122"/>
              <a:gd name="connsiteY2" fmla="*/ 2892231 h 6146800"/>
              <a:gd name="connsiteX3" fmla="*/ 9483112 w 11722122"/>
              <a:gd name="connsiteY3" fmla="*/ 6146800 h 6146800"/>
              <a:gd name="connsiteX4" fmla="*/ 18102 w 11722122"/>
              <a:gd name="connsiteY4" fmla="*/ 6109970 h 6146800"/>
              <a:gd name="connsiteX5" fmla="*/ 516 w 11722122"/>
              <a:gd name="connsiteY5" fmla="*/ 0 h 6146800"/>
              <a:gd name="connsiteX0" fmla="*/ 579 w 11722185"/>
              <a:gd name="connsiteY0" fmla="*/ 0 h 6146800"/>
              <a:gd name="connsiteX1" fmla="*/ 9727844 w 11722185"/>
              <a:gd name="connsiteY1" fmla="*/ 0 h 6146800"/>
              <a:gd name="connsiteX2" fmla="*/ 11722185 w 11722185"/>
              <a:gd name="connsiteY2" fmla="*/ 2892231 h 6146800"/>
              <a:gd name="connsiteX3" fmla="*/ 9483175 w 11722185"/>
              <a:gd name="connsiteY3" fmla="*/ 6146800 h 6146800"/>
              <a:gd name="connsiteX4" fmla="*/ 14990 w 11722185"/>
              <a:gd name="connsiteY4" fmla="*/ 6144895 h 6146800"/>
              <a:gd name="connsiteX5" fmla="*/ 579 w 11722185"/>
              <a:gd name="connsiteY5" fmla="*/ 0 h 6146800"/>
              <a:gd name="connsiteX0" fmla="*/ 642814 w 11707195"/>
              <a:gd name="connsiteY0" fmla="*/ 441325 h 6146800"/>
              <a:gd name="connsiteX1" fmla="*/ 9712854 w 11707195"/>
              <a:gd name="connsiteY1" fmla="*/ 0 h 6146800"/>
              <a:gd name="connsiteX2" fmla="*/ 11707195 w 11707195"/>
              <a:gd name="connsiteY2" fmla="*/ 2892231 h 6146800"/>
              <a:gd name="connsiteX3" fmla="*/ 9468185 w 11707195"/>
              <a:gd name="connsiteY3" fmla="*/ 6146800 h 6146800"/>
              <a:gd name="connsiteX4" fmla="*/ 0 w 11707195"/>
              <a:gd name="connsiteY4" fmla="*/ 6144895 h 6146800"/>
              <a:gd name="connsiteX5" fmla="*/ 642814 w 11707195"/>
              <a:gd name="connsiteY5" fmla="*/ 441325 h 6146800"/>
              <a:gd name="connsiteX0" fmla="*/ 1131 w 11710037"/>
              <a:gd name="connsiteY0" fmla="*/ 66675 h 6146800"/>
              <a:gd name="connsiteX1" fmla="*/ 9715696 w 11710037"/>
              <a:gd name="connsiteY1" fmla="*/ 0 h 6146800"/>
              <a:gd name="connsiteX2" fmla="*/ 11710037 w 11710037"/>
              <a:gd name="connsiteY2" fmla="*/ 2892231 h 6146800"/>
              <a:gd name="connsiteX3" fmla="*/ 9471027 w 11710037"/>
              <a:gd name="connsiteY3" fmla="*/ 6146800 h 6146800"/>
              <a:gd name="connsiteX4" fmla="*/ 2842 w 11710037"/>
              <a:gd name="connsiteY4" fmla="*/ 6144895 h 6146800"/>
              <a:gd name="connsiteX5" fmla="*/ 1131 w 11710037"/>
              <a:gd name="connsiteY5" fmla="*/ 66675 h 6146800"/>
              <a:gd name="connsiteX0" fmla="*/ 1131 w 11710037"/>
              <a:gd name="connsiteY0" fmla="*/ 6350 h 6086475"/>
              <a:gd name="connsiteX1" fmla="*/ 9709346 w 11710037"/>
              <a:gd name="connsiteY1" fmla="*/ 0 h 6086475"/>
              <a:gd name="connsiteX2" fmla="*/ 11710037 w 11710037"/>
              <a:gd name="connsiteY2" fmla="*/ 2831906 h 6086475"/>
              <a:gd name="connsiteX3" fmla="*/ 9471027 w 11710037"/>
              <a:gd name="connsiteY3" fmla="*/ 6086475 h 6086475"/>
              <a:gd name="connsiteX4" fmla="*/ 2842 w 11710037"/>
              <a:gd name="connsiteY4" fmla="*/ 6084570 h 6086475"/>
              <a:gd name="connsiteX5" fmla="*/ 1131 w 11710037"/>
              <a:gd name="connsiteY5" fmla="*/ 6350 h 6086475"/>
              <a:gd name="connsiteX0" fmla="*/ 1131 w 11710037"/>
              <a:gd name="connsiteY0" fmla="*/ 44450 h 6124575"/>
              <a:gd name="connsiteX1" fmla="*/ 9737921 w 11710037"/>
              <a:gd name="connsiteY1" fmla="*/ 0 h 6124575"/>
              <a:gd name="connsiteX2" fmla="*/ 11710037 w 11710037"/>
              <a:gd name="connsiteY2" fmla="*/ 2870006 h 6124575"/>
              <a:gd name="connsiteX3" fmla="*/ 9471027 w 11710037"/>
              <a:gd name="connsiteY3" fmla="*/ 6124575 h 6124575"/>
              <a:gd name="connsiteX4" fmla="*/ 2842 w 11710037"/>
              <a:gd name="connsiteY4" fmla="*/ 6122670 h 6124575"/>
              <a:gd name="connsiteX5" fmla="*/ 1131 w 11710037"/>
              <a:gd name="connsiteY5" fmla="*/ 44450 h 6124575"/>
              <a:gd name="connsiteX0" fmla="*/ 1131 w 11710037"/>
              <a:gd name="connsiteY0" fmla="*/ 9525 h 6124575"/>
              <a:gd name="connsiteX1" fmla="*/ 9737921 w 11710037"/>
              <a:gd name="connsiteY1" fmla="*/ 0 h 6124575"/>
              <a:gd name="connsiteX2" fmla="*/ 11710037 w 11710037"/>
              <a:gd name="connsiteY2" fmla="*/ 2870006 h 6124575"/>
              <a:gd name="connsiteX3" fmla="*/ 9471027 w 11710037"/>
              <a:gd name="connsiteY3" fmla="*/ 6124575 h 6124575"/>
              <a:gd name="connsiteX4" fmla="*/ 2842 w 11710037"/>
              <a:gd name="connsiteY4" fmla="*/ 6122670 h 6124575"/>
              <a:gd name="connsiteX5" fmla="*/ 1131 w 11710037"/>
              <a:gd name="connsiteY5" fmla="*/ 9525 h 6124575"/>
              <a:gd name="connsiteX0" fmla="*/ 1131 w 11710037"/>
              <a:gd name="connsiteY0" fmla="*/ 0 h 6127750"/>
              <a:gd name="connsiteX1" fmla="*/ 9737921 w 11710037"/>
              <a:gd name="connsiteY1" fmla="*/ 3175 h 6127750"/>
              <a:gd name="connsiteX2" fmla="*/ 11710037 w 11710037"/>
              <a:gd name="connsiteY2" fmla="*/ 2873181 h 6127750"/>
              <a:gd name="connsiteX3" fmla="*/ 9471027 w 11710037"/>
              <a:gd name="connsiteY3" fmla="*/ 6127750 h 6127750"/>
              <a:gd name="connsiteX4" fmla="*/ 2842 w 11710037"/>
              <a:gd name="connsiteY4" fmla="*/ 6125845 h 6127750"/>
              <a:gd name="connsiteX5" fmla="*/ 1131 w 11710037"/>
              <a:gd name="connsiteY5" fmla="*/ 0 h 6127750"/>
              <a:gd name="connsiteX0" fmla="*/ 1131 w 11722737"/>
              <a:gd name="connsiteY0" fmla="*/ 0 h 6127750"/>
              <a:gd name="connsiteX1" fmla="*/ 9737921 w 11722737"/>
              <a:gd name="connsiteY1" fmla="*/ 3175 h 6127750"/>
              <a:gd name="connsiteX2" fmla="*/ 11722737 w 11722737"/>
              <a:gd name="connsiteY2" fmla="*/ 2868948 h 6127750"/>
              <a:gd name="connsiteX3" fmla="*/ 9471027 w 11722737"/>
              <a:gd name="connsiteY3" fmla="*/ 6127750 h 6127750"/>
              <a:gd name="connsiteX4" fmla="*/ 2842 w 11722737"/>
              <a:gd name="connsiteY4" fmla="*/ 6125845 h 6127750"/>
              <a:gd name="connsiteX5" fmla="*/ 1131 w 11722737"/>
              <a:gd name="connsiteY5" fmla="*/ 0 h 6127750"/>
              <a:gd name="connsiteX0" fmla="*/ 1131 w 11722737"/>
              <a:gd name="connsiteY0" fmla="*/ 0 h 6131984"/>
              <a:gd name="connsiteX1" fmla="*/ 9737921 w 11722737"/>
              <a:gd name="connsiteY1" fmla="*/ 3175 h 6131984"/>
              <a:gd name="connsiteX2" fmla="*/ 11722737 w 11722737"/>
              <a:gd name="connsiteY2" fmla="*/ 2868948 h 6131984"/>
              <a:gd name="connsiteX3" fmla="*/ 9487960 w 11722737"/>
              <a:gd name="connsiteY3" fmla="*/ 6131984 h 6131984"/>
              <a:gd name="connsiteX4" fmla="*/ 2842 w 11722737"/>
              <a:gd name="connsiteY4" fmla="*/ 6125845 h 6131984"/>
              <a:gd name="connsiteX5" fmla="*/ 1131 w 11722737"/>
              <a:gd name="connsiteY5" fmla="*/ 0 h 6131984"/>
              <a:gd name="connsiteX0" fmla="*/ 80839 w 11719895"/>
              <a:gd name="connsiteY0" fmla="*/ 3175 h 6128809"/>
              <a:gd name="connsiteX1" fmla="*/ 9735079 w 11719895"/>
              <a:gd name="connsiteY1" fmla="*/ 0 h 6128809"/>
              <a:gd name="connsiteX2" fmla="*/ 11719895 w 11719895"/>
              <a:gd name="connsiteY2" fmla="*/ 2865773 h 6128809"/>
              <a:gd name="connsiteX3" fmla="*/ 9485118 w 11719895"/>
              <a:gd name="connsiteY3" fmla="*/ 6128809 h 6128809"/>
              <a:gd name="connsiteX4" fmla="*/ 0 w 11719895"/>
              <a:gd name="connsiteY4" fmla="*/ 6122670 h 6128809"/>
              <a:gd name="connsiteX5" fmla="*/ 80839 w 11719895"/>
              <a:gd name="connsiteY5" fmla="*/ 3175 h 6128809"/>
              <a:gd name="connsiteX0" fmla="*/ 7814 w 11646870"/>
              <a:gd name="connsiteY0" fmla="*/ 3175 h 6128809"/>
              <a:gd name="connsiteX1" fmla="*/ 9662054 w 11646870"/>
              <a:gd name="connsiteY1" fmla="*/ 0 h 6128809"/>
              <a:gd name="connsiteX2" fmla="*/ 11646870 w 11646870"/>
              <a:gd name="connsiteY2" fmla="*/ 2865773 h 6128809"/>
              <a:gd name="connsiteX3" fmla="*/ 9412093 w 11646870"/>
              <a:gd name="connsiteY3" fmla="*/ 6128809 h 6128809"/>
              <a:gd name="connsiteX4" fmla="*/ 0 w 11646870"/>
              <a:gd name="connsiteY4" fmla="*/ 6125845 h 6128809"/>
              <a:gd name="connsiteX5" fmla="*/ 7814 w 11646870"/>
              <a:gd name="connsiteY5" fmla="*/ 3175 h 6128809"/>
              <a:gd name="connsiteX0" fmla="*/ 7814 w 11646870"/>
              <a:gd name="connsiteY0" fmla="*/ 3175 h 6128809"/>
              <a:gd name="connsiteX1" fmla="*/ 9662054 w 11646870"/>
              <a:gd name="connsiteY1" fmla="*/ 0 h 6128809"/>
              <a:gd name="connsiteX2" fmla="*/ 11646870 w 11646870"/>
              <a:gd name="connsiteY2" fmla="*/ 2865773 h 6128809"/>
              <a:gd name="connsiteX3" fmla="*/ 9412093 w 11646870"/>
              <a:gd name="connsiteY3" fmla="*/ 6128809 h 6128809"/>
              <a:gd name="connsiteX4" fmla="*/ 0 w 11646870"/>
              <a:gd name="connsiteY4" fmla="*/ 863213 h 6128809"/>
              <a:gd name="connsiteX5" fmla="*/ 7814 w 11646870"/>
              <a:gd name="connsiteY5" fmla="*/ 3175 h 6128809"/>
              <a:gd name="connsiteX0" fmla="*/ 7814 w 10292892"/>
              <a:gd name="connsiteY0" fmla="*/ 3175 h 6128809"/>
              <a:gd name="connsiteX1" fmla="*/ 9662054 w 10292892"/>
              <a:gd name="connsiteY1" fmla="*/ 0 h 6128809"/>
              <a:gd name="connsiteX2" fmla="*/ 10292892 w 10292892"/>
              <a:gd name="connsiteY2" fmla="*/ 898672 h 6128809"/>
              <a:gd name="connsiteX3" fmla="*/ 9412093 w 10292892"/>
              <a:gd name="connsiteY3" fmla="*/ 6128809 h 6128809"/>
              <a:gd name="connsiteX4" fmla="*/ 0 w 10292892"/>
              <a:gd name="connsiteY4" fmla="*/ 863213 h 6128809"/>
              <a:gd name="connsiteX5" fmla="*/ 7814 w 10292892"/>
              <a:gd name="connsiteY5" fmla="*/ 3175 h 6128809"/>
              <a:gd name="connsiteX0" fmla="*/ 7814 w 10292892"/>
              <a:gd name="connsiteY0" fmla="*/ 3175 h 898672"/>
              <a:gd name="connsiteX1" fmla="*/ 9662054 w 10292892"/>
              <a:gd name="connsiteY1" fmla="*/ 0 h 898672"/>
              <a:gd name="connsiteX2" fmla="*/ 10292892 w 10292892"/>
              <a:gd name="connsiteY2" fmla="*/ 898672 h 898672"/>
              <a:gd name="connsiteX3" fmla="*/ 0 w 10292892"/>
              <a:gd name="connsiteY3" fmla="*/ 863213 h 898672"/>
              <a:gd name="connsiteX4" fmla="*/ 7814 w 10292892"/>
              <a:gd name="connsiteY4" fmla="*/ 3175 h 898672"/>
              <a:gd name="connsiteX0" fmla="*/ 216 w 10285294"/>
              <a:gd name="connsiteY0" fmla="*/ 3175 h 898672"/>
              <a:gd name="connsiteX1" fmla="*/ 9654456 w 10285294"/>
              <a:gd name="connsiteY1" fmla="*/ 0 h 898672"/>
              <a:gd name="connsiteX2" fmla="*/ 10285294 w 10285294"/>
              <a:gd name="connsiteY2" fmla="*/ 898672 h 898672"/>
              <a:gd name="connsiteX3" fmla="*/ 59107 w 10285294"/>
              <a:gd name="connsiteY3" fmla="*/ 863213 h 898672"/>
              <a:gd name="connsiteX4" fmla="*/ 216 w 10285294"/>
              <a:gd name="connsiteY4" fmla="*/ 3175 h 898672"/>
              <a:gd name="connsiteX0" fmla="*/ 216 w 10285294"/>
              <a:gd name="connsiteY0" fmla="*/ 3175 h 954933"/>
              <a:gd name="connsiteX1" fmla="*/ 9654456 w 10285294"/>
              <a:gd name="connsiteY1" fmla="*/ 0 h 954933"/>
              <a:gd name="connsiteX2" fmla="*/ 10285294 w 10285294"/>
              <a:gd name="connsiteY2" fmla="*/ 898672 h 954933"/>
              <a:gd name="connsiteX3" fmla="*/ 59107 w 10285294"/>
              <a:gd name="connsiteY3" fmla="*/ 954933 h 954933"/>
              <a:gd name="connsiteX4" fmla="*/ 216 w 10285294"/>
              <a:gd name="connsiteY4" fmla="*/ 3175 h 954933"/>
              <a:gd name="connsiteX0" fmla="*/ 216 w 10285294"/>
              <a:gd name="connsiteY0" fmla="*/ 3175 h 1153466"/>
              <a:gd name="connsiteX1" fmla="*/ 9654456 w 10285294"/>
              <a:gd name="connsiteY1" fmla="*/ 0 h 1153466"/>
              <a:gd name="connsiteX2" fmla="*/ 10285294 w 10285294"/>
              <a:gd name="connsiteY2" fmla="*/ 898672 h 1153466"/>
              <a:gd name="connsiteX3" fmla="*/ 59107 w 10285294"/>
              <a:gd name="connsiteY3" fmla="*/ 954933 h 1153466"/>
              <a:gd name="connsiteX4" fmla="*/ 216 w 10285294"/>
              <a:gd name="connsiteY4" fmla="*/ 3175 h 1153466"/>
              <a:gd name="connsiteX0" fmla="*/ 1 w 10285079"/>
              <a:gd name="connsiteY0" fmla="*/ 3175 h 954933"/>
              <a:gd name="connsiteX1" fmla="*/ 9654241 w 10285079"/>
              <a:gd name="connsiteY1" fmla="*/ 0 h 954933"/>
              <a:gd name="connsiteX2" fmla="*/ 10285079 w 10285079"/>
              <a:gd name="connsiteY2" fmla="*/ 898672 h 954933"/>
              <a:gd name="connsiteX3" fmla="*/ 58892 w 10285079"/>
              <a:gd name="connsiteY3" fmla="*/ 954933 h 954933"/>
              <a:gd name="connsiteX4" fmla="*/ 1 w 10285079"/>
              <a:gd name="connsiteY4" fmla="*/ 3175 h 954933"/>
              <a:gd name="connsiteX0" fmla="*/ 215 w 10285293"/>
              <a:gd name="connsiteY0" fmla="*/ 3175 h 954933"/>
              <a:gd name="connsiteX1" fmla="*/ 9654455 w 10285293"/>
              <a:gd name="connsiteY1" fmla="*/ 0 h 954933"/>
              <a:gd name="connsiteX2" fmla="*/ 10285293 w 10285293"/>
              <a:gd name="connsiteY2" fmla="*/ 898672 h 954933"/>
              <a:gd name="connsiteX3" fmla="*/ 59106 w 10285293"/>
              <a:gd name="connsiteY3" fmla="*/ 954933 h 954933"/>
              <a:gd name="connsiteX4" fmla="*/ 215 w 10285293"/>
              <a:gd name="connsiteY4" fmla="*/ 3175 h 954933"/>
              <a:gd name="connsiteX0" fmla="*/ 1244 w 10286322"/>
              <a:gd name="connsiteY0" fmla="*/ 3175 h 898672"/>
              <a:gd name="connsiteX1" fmla="*/ 9655484 w 10286322"/>
              <a:gd name="connsiteY1" fmla="*/ 0 h 898672"/>
              <a:gd name="connsiteX2" fmla="*/ 10286322 w 10286322"/>
              <a:gd name="connsiteY2" fmla="*/ 898672 h 898672"/>
              <a:gd name="connsiteX3" fmla="*/ 1768 w 10286322"/>
              <a:gd name="connsiteY3" fmla="*/ 854875 h 898672"/>
              <a:gd name="connsiteX4" fmla="*/ 1244 w 10286322"/>
              <a:gd name="connsiteY4" fmla="*/ 3175 h 898672"/>
              <a:gd name="connsiteX0" fmla="*/ 1244 w 10286322"/>
              <a:gd name="connsiteY0" fmla="*/ 3175 h 898672"/>
              <a:gd name="connsiteX1" fmla="*/ 9655484 w 10286322"/>
              <a:gd name="connsiteY1" fmla="*/ 0 h 898672"/>
              <a:gd name="connsiteX2" fmla="*/ 10286322 w 10286322"/>
              <a:gd name="connsiteY2" fmla="*/ 898672 h 898672"/>
              <a:gd name="connsiteX3" fmla="*/ 1767 w 10286322"/>
              <a:gd name="connsiteY3" fmla="*/ 854875 h 898672"/>
              <a:gd name="connsiteX4" fmla="*/ 1244 w 10286322"/>
              <a:gd name="connsiteY4" fmla="*/ 3175 h 898672"/>
              <a:gd name="connsiteX0" fmla="*/ 92 w 10285170"/>
              <a:gd name="connsiteY0" fmla="*/ 3175 h 898672"/>
              <a:gd name="connsiteX1" fmla="*/ 9654332 w 10285170"/>
              <a:gd name="connsiteY1" fmla="*/ 0 h 898672"/>
              <a:gd name="connsiteX2" fmla="*/ 10285170 w 10285170"/>
              <a:gd name="connsiteY2" fmla="*/ 898672 h 898672"/>
              <a:gd name="connsiteX3" fmla="*/ 154872 w 10285170"/>
              <a:gd name="connsiteY3" fmla="*/ 859044 h 898672"/>
              <a:gd name="connsiteX4" fmla="*/ 92 w 10285170"/>
              <a:gd name="connsiteY4" fmla="*/ 3175 h 898672"/>
              <a:gd name="connsiteX0" fmla="*/ 11983 w 10297061"/>
              <a:gd name="connsiteY0" fmla="*/ 3175 h 898672"/>
              <a:gd name="connsiteX1" fmla="*/ 9666223 w 10297061"/>
              <a:gd name="connsiteY1" fmla="*/ 0 h 898672"/>
              <a:gd name="connsiteX2" fmla="*/ 10297061 w 10297061"/>
              <a:gd name="connsiteY2" fmla="*/ 898672 h 898672"/>
              <a:gd name="connsiteX3" fmla="*/ 0 w 10297061"/>
              <a:gd name="connsiteY3" fmla="*/ 863213 h 898672"/>
              <a:gd name="connsiteX4" fmla="*/ 11983 w 10297061"/>
              <a:gd name="connsiteY4" fmla="*/ 3175 h 898672"/>
              <a:gd name="connsiteX0" fmla="*/ 11983 w 10272046"/>
              <a:gd name="connsiteY0" fmla="*/ 3175 h 894503"/>
              <a:gd name="connsiteX1" fmla="*/ 9666223 w 10272046"/>
              <a:gd name="connsiteY1" fmla="*/ 0 h 894503"/>
              <a:gd name="connsiteX2" fmla="*/ 10272046 w 10272046"/>
              <a:gd name="connsiteY2" fmla="*/ 894503 h 894503"/>
              <a:gd name="connsiteX3" fmla="*/ 0 w 10272046"/>
              <a:gd name="connsiteY3" fmla="*/ 863213 h 894503"/>
              <a:gd name="connsiteX4" fmla="*/ 11983 w 10272046"/>
              <a:gd name="connsiteY4" fmla="*/ 3175 h 89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2046" h="894503">
                <a:moveTo>
                  <a:pt x="11983" y="3175"/>
                </a:moveTo>
                <a:lnTo>
                  <a:pt x="9666223" y="0"/>
                </a:lnTo>
                <a:lnTo>
                  <a:pt x="10272046" y="894503"/>
                </a:lnTo>
                <a:lnTo>
                  <a:pt x="0" y="863213"/>
                </a:lnTo>
                <a:cubicBezTo>
                  <a:pt x="4510" y="590313"/>
                  <a:pt x="7473" y="280244"/>
                  <a:pt x="11983" y="3175"/>
                </a:cubicBezTo>
                <a:close/>
              </a:path>
            </a:pathLst>
          </a:custGeom>
          <a:solidFill>
            <a:srgbClr val="CCDAE4"/>
          </a:solidFill>
        </p:spPr>
        <p:txBody>
          <a:bodyPr lIns="180000" tIns="180000">
            <a:normAutofit/>
          </a:bodyPr>
          <a:lstStyle>
            <a:lvl1pPr marL="0" indent="0" algn="l">
              <a:buFontTx/>
              <a:buNone/>
              <a:defRPr sz="1200">
                <a:solidFill>
                  <a:srgbClr val="00487C"/>
                </a:solidFill>
              </a:defRPr>
            </a:lvl1pPr>
          </a:lstStyle>
          <a:p>
            <a:r>
              <a:rPr lang="de-DE" smtClean="0"/>
              <a:t>Bild durch Klicken auf Symbol hinzufügen</a:t>
            </a:r>
            <a:endParaRPr lang="de-DE" dirty="0"/>
          </a:p>
        </p:txBody>
      </p:sp>
      <p:sp>
        <p:nvSpPr>
          <p:cNvPr id="23" name="Textplatzhalter 22">
            <a:extLst>
              <a:ext uri="{FF2B5EF4-FFF2-40B4-BE49-F238E27FC236}">
                <a16:creationId xmlns:a16="http://schemas.microsoft.com/office/drawing/2014/main" id="{9D4A6AFF-4A98-9A4D-8065-B110120B4D67}"/>
              </a:ext>
            </a:extLst>
          </p:cNvPr>
          <p:cNvSpPr>
            <a:spLocks noGrp="1"/>
          </p:cNvSpPr>
          <p:nvPr>
            <p:ph type="body" sz="quarter" idx="16" hasCustomPrompt="1"/>
          </p:nvPr>
        </p:nvSpPr>
        <p:spPr>
          <a:xfrm>
            <a:off x="2016000" y="1324800"/>
            <a:ext cx="658800" cy="658812"/>
          </a:xfrm>
          <a:solidFill>
            <a:srgbClr val="00487C"/>
          </a:solidFill>
        </p:spPr>
        <p:txBody>
          <a:bodyPr anchor="ctr" anchorCtr="0">
            <a:noAutofit/>
          </a:bodyPr>
          <a:lstStyle>
            <a:lvl1pPr marL="0" indent="0" algn="ctr">
              <a:buFontTx/>
              <a:buNone/>
              <a:defRPr sz="2900" b="1">
                <a:solidFill>
                  <a:schemeClr val="bg1"/>
                </a:solidFill>
              </a:defRPr>
            </a:lvl1pPr>
          </a:lstStyle>
          <a:p>
            <a:pPr lvl="0"/>
            <a:r>
              <a:rPr lang="de-DE" dirty="0"/>
              <a:t>1</a:t>
            </a:r>
          </a:p>
        </p:txBody>
      </p:sp>
      <p:sp>
        <p:nvSpPr>
          <p:cNvPr id="4" name="Datumsplatzhalter 3">
            <a:extLst>
              <a:ext uri="{FF2B5EF4-FFF2-40B4-BE49-F238E27FC236}">
                <a16:creationId xmlns:a16="http://schemas.microsoft.com/office/drawing/2014/main" id="{49117BED-5655-CA46-942A-4E30E36E9024}"/>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6659DFB8-AACF-A04A-9F65-6CD9A0C1CE6E}"/>
              </a:ext>
            </a:extLst>
          </p:cNvPr>
          <p:cNvSpPr>
            <a:spLocks noGrp="1"/>
          </p:cNvSpPr>
          <p:nvPr>
            <p:ph type="ftr" sz="quarter" idx="11"/>
          </p:nvPr>
        </p:nvSpPr>
        <p:spPr/>
        <p:txBody>
          <a:bodyPr/>
          <a:lstStyle/>
          <a:p>
            <a:r>
              <a:rPr lang="de-DE" smtClean="0"/>
              <a:t>Detmold, Dr. Ralf Togler</a:t>
            </a:r>
            <a:endParaRPr lang="de-DE"/>
          </a:p>
        </p:txBody>
      </p:sp>
      <p:sp>
        <p:nvSpPr>
          <p:cNvPr id="6" name="Foliennummernplatzhalter 5">
            <a:extLst>
              <a:ext uri="{FF2B5EF4-FFF2-40B4-BE49-F238E27FC236}">
                <a16:creationId xmlns:a16="http://schemas.microsoft.com/office/drawing/2014/main" id="{73AB4EFB-CB6E-514D-AF0F-E6C32AF95625}"/>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80AA7136-F9F3-7641-82D4-C97D61AA49DF}"/>
              </a:ext>
            </a:extLst>
          </p:cNvPr>
          <p:cNvSpPr>
            <a:spLocks noGrp="1"/>
          </p:cNvSpPr>
          <p:nvPr>
            <p:ph type="pic" sz="quarter" idx="14"/>
          </p:nvPr>
        </p:nvSpPr>
        <p:spPr>
          <a:xfrm>
            <a:off x="0" y="0"/>
            <a:ext cx="660400" cy="658800"/>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
        <p:nvSpPr>
          <p:cNvPr id="24" name="Textplatzhalter 22">
            <a:extLst>
              <a:ext uri="{FF2B5EF4-FFF2-40B4-BE49-F238E27FC236}">
                <a16:creationId xmlns:a16="http://schemas.microsoft.com/office/drawing/2014/main" id="{6BE00D5B-C28E-B645-9E7C-F8A36D22918C}"/>
              </a:ext>
            </a:extLst>
          </p:cNvPr>
          <p:cNvSpPr>
            <a:spLocks noGrp="1"/>
          </p:cNvSpPr>
          <p:nvPr>
            <p:ph type="body" sz="quarter" idx="17" hasCustomPrompt="1"/>
          </p:nvPr>
        </p:nvSpPr>
        <p:spPr>
          <a:xfrm>
            <a:off x="2674800" y="1334325"/>
            <a:ext cx="7006528" cy="658812"/>
          </a:xfrm>
          <a:solidFill>
            <a:srgbClr val="CCDAE4"/>
          </a:solidFill>
        </p:spPr>
        <p:txBody>
          <a:bodyPr lIns="180000" anchor="ctr" anchorCtr="0">
            <a:noAutofit/>
          </a:bodyPr>
          <a:lstStyle>
            <a:lvl1pPr marL="0" indent="0" algn="l">
              <a:buFontTx/>
              <a:buNone/>
              <a:defRPr sz="2900" b="0">
                <a:solidFill>
                  <a:srgbClr val="00487C"/>
                </a:solidFill>
              </a:defRPr>
            </a:lvl1pPr>
          </a:lstStyle>
          <a:p>
            <a:pPr lvl="0"/>
            <a:r>
              <a:rPr lang="de-DE" dirty="0"/>
              <a:t>Hier steht ein Gliederungspunkt</a:t>
            </a:r>
          </a:p>
        </p:txBody>
      </p:sp>
    </p:spTree>
    <p:extLst>
      <p:ext uri="{BB962C8B-B14F-4D97-AF65-F5344CB8AC3E}">
        <p14:creationId xmlns:p14="http://schemas.microsoft.com/office/powerpoint/2010/main" val="156184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2B660-B0DB-A04F-AFB7-1E4974F171DF}"/>
              </a:ext>
            </a:extLst>
          </p:cNvPr>
          <p:cNvSpPr>
            <a:spLocks noGrp="1"/>
          </p:cNvSpPr>
          <p:nvPr>
            <p:ph type="title" hasCustomPrompt="1"/>
          </p:nvPr>
        </p:nvSpPr>
        <p:spPr>
          <a:xfrm>
            <a:off x="2016000" y="1323509"/>
            <a:ext cx="7991475" cy="288000"/>
          </a:xfrm>
        </p:spPr>
        <p:txBody>
          <a:bodyPr vert="horz" tIns="0" bIns="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lang="de-DE" sz="2300" smtClean="0">
                <a:effectLst/>
              </a:defRPr>
            </a:lvl1pPr>
          </a:lstStyle>
          <a:p>
            <a:r>
              <a:rPr lang="de-DE" dirty="0">
                <a:solidFill>
                  <a:srgbClr val="00487C"/>
                </a:solidFill>
                <a:effectLst/>
                <a:latin typeface="Arial" panose="020B0604020202020204" pitchFamily="34" charset="0"/>
              </a:rPr>
              <a:t>Beispielfolie mit Text – hier Headline eingeben</a:t>
            </a:r>
          </a:p>
        </p:txBody>
      </p:sp>
      <p:sp>
        <p:nvSpPr>
          <p:cNvPr id="4" name="Datumsplatzhalter 3">
            <a:extLst>
              <a:ext uri="{FF2B5EF4-FFF2-40B4-BE49-F238E27FC236}">
                <a16:creationId xmlns:a16="http://schemas.microsoft.com/office/drawing/2014/main" id="{49117BED-5655-CA46-942A-4E30E36E9024}"/>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6659DFB8-AACF-A04A-9F65-6CD9A0C1CE6E}"/>
              </a:ext>
            </a:extLst>
          </p:cNvPr>
          <p:cNvSpPr>
            <a:spLocks noGrp="1"/>
          </p:cNvSpPr>
          <p:nvPr>
            <p:ph type="ftr" sz="quarter" idx="11"/>
          </p:nvPr>
        </p:nvSpPr>
        <p:spPr/>
        <p:txBody>
          <a:bodyPr/>
          <a:lstStyle/>
          <a:p>
            <a:r>
              <a:rPr lang="de-DE" smtClean="0"/>
              <a:t>Detmold, Dr. Ralf Togler</a:t>
            </a:r>
            <a:endParaRPr lang="de-DE"/>
          </a:p>
        </p:txBody>
      </p:sp>
      <p:sp>
        <p:nvSpPr>
          <p:cNvPr id="6" name="Foliennummernplatzhalter 5">
            <a:extLst>
              <a:ext uri="{FF2B5EF4-FFF2-40B4-BE49-F238E27FC236}">
                <a16:creationId xmlns:a16="http://schemas.microsoft.com/office/drawing/2014/main" id="{73AB4EFB-CB6E-514D-AF0F-E6C32AF95625}"/>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80AA7136-F9F3-7641-82D4-C97D61AA49DF}"/>
              </a:ext>
            </a:extLst>
          </p:cNvPr>
          <p:cNvSpPr>
            <a:spLocks noGrp="1"/>
          </p:cNvSpPr>
          <p:nvPr>
            <p:ph type="pic" sz="quarter" idx="14"/>
          </p:nvPr>
        </p:nvSpPr>
        <p:spPr>
          <a:xfrm>
            <a:off x="0" y="1"/>
            <a:ext cx="660400" cy="657224"/>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
        <p:nvSpPr>
          <p:cNvPr id="9" name="Untertitel 2">
            <a:extLst>
              <a:ext uri="{FF2B5EF4-FFF2-40B4-BE49-F238E27FC236}">
                <a16:creationId xmlns:a16="http://schemas.microsoft.com/office/drawing/2014/main" id="{74D4B1C1-046B-504D-9F55-9EA1539365F9}"/>
              </a:ext>
            </a:extLst>
          </p:cNvPr>
          <p:cNvSpPr>
            <a:spLocks noGrp="1"/>
          </p:cNvSpPr>
          <p:nvPr>
            <p:ph type="subTitle" idx="15" hasCustomPrompt="1"/>
          </p:nvPr>
        </p:nvSpPr>
        <p:spPr>
          <a:xfrm>
            <a:off x="2016000" y="1721438"/>
            <a:ext cx="7991475" cy="288000"/>
          </a:xfrm>
        </p:spPr>
        <p:txBody>
          <a:bodyPr vert="horz">
            <a:noAutofit/>
          </a:bodyPr>
          <a:lstStyle>
            <a:lvl1pPr marL="0" indent="0" algn="l">
              <a:buNone/>
              <a:defRPr sz="1900">
                <a:solidFill>
                  <a:srgbClr val="4C7EA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Geben Sie hier Ihren Untertitel ein</a:t>
            </a:r>
          </a:p>
        </p:txBody>
      </p:sp>
      <p:sp>
        <p:nvSpPr>
          <p:cNvPr id="11" name="Textplatzhalter 10">
            <a:extLst>
              <a:ext uri="{FF2B5EF4-FFF2-40B4-BE49-F238E27FC236}">
                <a16:creationId xmlns:a16="http://schemas.microsoft.com/office/drawing/2014/main" id="{FE35D009-782F-BF43-AC49-381AA192AE49}"/>
              </a:ext>
            </a:extLst>
          </p:cNvPr>
          <p:cNvSpPr>
            <a:spLocks noGrp="1"/>
          </p:cNvSpPr>
          <p:nvPr>
            <p:ph type="body" sz="quarter" idx="28" hasCustomPrompt="1"/>
          </p:nvPr>
        </p:nvSpPr>
        <p:spPr>
          <a:xfrm>
            <a:off x="2016000" y="2243138"/>
            <a:ext cx="7991475" cy="4008437"/>
          </a:xfrm>
        </p:spPr>
        <p:txBody>
          <a:bodyPr/>
          <a:lstStyle>
            <a:lvl1pPr>
              <a:defRPr sz="1900">
                <a:solidFill>
                  <a:schemeClr val="tx1"/>
                </a:solidFill>
              </a:defRPr>
            </a:lvl1pPr>
            <a:lvl2pPr>
              <a:defRPr sz="1900">
                <a:solidFill>
                  <a:schemeClr val="tx1"/>
                </a:solidFill>
              </a:defRPr>
            </a:lvl2pPr>
            <a:lvl3pPr>
              <a:defRPr sz="1900">
                <a:solidFill>
                  <a:schemeClr val="tx1"/>
                </a:solidFill>
              </a:defRPr>
            </a:lvl3pPr>
            <a:lvl4pPr>
              <a:defRPr sz="1900">
                <a:solidFill>
                  <a:schemeClr val="tx1"/>
                </a:solidFill>
              </a:defRPr>
            </a:lvl4pPr>
            <a:lvl5pPr>
              <a:defRPr sz="1900">
                <a:solidFill>
                  <a:schemeClr val="tx1"/>
                </a:solidFill>
              </a:defRPr>
            </a:lvl5pPr>
          </a:lstStyle>
          <a:p>
            <a:r>
              <a:rPr lang="de-DE" dirty="0">
                <a:effectLst/>
                <a:latin typeface="Helvetica" pitchFamily="2" charset="0"/>
              </a:rPr>
              <a:t>Das ist ein Platzhaltertext.</a:t>
            </a:r>
          </a:p>
          <a:p>
            <a:r>
              <a:rPr lang="de-DE" dirty="0">
                <a:effectLst/>
                <a:latin typeface="Helvetica" pitchFamily="2" charset="0"/>
              </a:rPr>
              <a:t>Dieser Text kann mit Ihrem eigenem Text ersetzt werden.</a:t>
            </a:r>
          </a:p>
          <a:p>
            <a:r>
              <a:rPr lang="de-DE" dirty="0">
                <a:effectLst/>
                <a:latin typeface="Helvetica" pitchFamily="2" charset="0"/>
              </a:rPr>
              <a:t>Der Text veranschaulicht, wie Ihr Text anstelle des </a:t>
            </a:r>
            <a:br>
              <a:rPr lang="de-DE" dirty="0">
                <a:effectLst/>
                <a:latin typeface="Helvetica" pitchFamily="2" charset="0"/>
              </a:rPr>
            </a:br>
            <a:r>
              <a:rPr lang="de-DE" dirty="0">
                <a:effectLst/>
                <a:latin typeface="Helvetica" pitchFamily="2" charset="0"/>
              </a:rPr>
              <a:t>Platzhaltertextes aussieht.</a:t>
            </a:r>
          </a:p>
          <a:p>
            <a:r>
              <a:rPr lang="de-DE" dirty="0">
                <a:effectLst/>
                <a:latin typeface="Helvetica" pitchFamily="2" charset="0"/>
              </a:rPr>
              <a:t>Dieser Text kann mit Ihrem eigenem Text ersetzt werden.</a:t>
            </a:r>
          </a:p>
          <a:p>
            <a:r>
              <a:rPr lang="de-DE" dirty="0">
                <a:effectLst/>
                <a:latin typeface="Helvetica" pitchFamily="2" charset="0"/>
              </a:rPr>
              <a:t>Der Text veranschaulicht, wie Ihr Text anstelle des</a:t>
            </a:r>
            <a:br>
              <a:rPr lang="de-DE" dirty="0">
                <a:effectLst/>
                <a:latin typeface="Helvetica" pitchFamily="2" charset="0"/>
              </a:rPr>
            </a:br>
            <a:r>
              <a:rPr lang="de-DE" dirty="0">
                <a:effectLst/>
                <a:latin typeface="Helvetica" pitchFamily="2" charset="0"/>
              </a:rPr>
              <a:t>Platzhaltertextes aussieht.</a:t>
            </a:r>
          </a:p>
        </p:txBody>
      </p:sp>
    </p:spTree>
    <p:extLst>
      <p:ext uri="{BB962C8B-B14F-4D97-AF65-F5344CB8AC3E}">
        <p14:creationId xmlns:p14="http://schemas.microsoft.com/office/powerpoint/2010/main" val="48204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serbild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2B660-B0DB-A04F-AFB7-1E4974F171DF}"/>
              </a:ext>
            </a:extLst>
          </p:cNvPr>
          <p:cNvSpPr>
            <a:spLocks noGrp="1"/>
          </p:cNvSpPr>
          <p:nvPr>
            <p:ph type="title" hasCustomPrompt="1"/>
          </p:nvPr>
        </p:nvSpPr>
        <p:spPr>
          <a:xfrm>
            <a:off x="2016000" y="3298159"/>
            <a:ext cx="7991475" cy="288000"/>
          </a:xfrm>
        </p:spPr>
        <p:txBody>
          <a:bodyPr vert="horz" tIns="0" bIns="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lang="de-DE" sz="2300" smtClean="0">
                <a:effectLst/>
              </a:defRPr>
            </a:lvl1pPr>
          </a:lstStyle>
          <a:p>
            <a:r>
              <a:rPr lang="de-DE" dirty="0">
                <a:solidFill>
                  <a:srgbClr val="00487C"/>
                </a:solidFill>
                <a:effectLst/>
                <a:latin typeface="Arial" panose="020B0604020202020204" pitchFamily="34" charset="0"/>
              </a:rPr>
              <a:t>Beispielfolie mit Text – hier Headline eingeben</a:t>
            </a:r>
          </a:p>
        </p:txBody>
      </p:sp>
      <p:sp>
        <p:nvSpPr>
          <p:cNvPr id="4" name="Datumsplatzhalter 3">
            <a:extLst>
              <a:ext uri="{FF2B5EF4-FFF2-40B4-BE49-F238E27FC236}">
                <a16:creationId xmlns:a16="http://schemas.microsoft.com/office/drawing/2014/main" id="{49117BED-5655-CA46-942A-4E30E36E9024}"/>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6659DFB8-AACF-A04A-9F65-6CD9A0C1CE6E}"/>
              </a:ext>
            </a:extLst>
          </p:cNvPr>
          <p:cNvSpPr>
            <a:spLocks noGrp="1"/>
          </p:cNvSpPr>
          <p:nvPr>
            <p:ph type="ftr" sz="quarter" idx="11"/>
          </p:nvPr>
        </p:nvSpPr>
        <p:spPr/>
        <p:txBody>
          <a:bodyPr/>
          <a:lstStyle/>
          <a:p>
            <a:r>
              <a:rPr lang="de-DE" smtClean="0"/>
              <a:t>Detmold, Dr. Ralf Togler</a:t>
            </a:r>
            <a:endParaRPr lang="de-DE"/>
          </a:p>
        </p:txBody>
      </p:sp>
      <p:sp>
        <p:nvSpPr>
          <p:cNvPr id="6" name="Foliennummernplatzhalter 5">
            <a:extLst>
              <a:ext uri="{FF2B5EF4-FFF2-40B4-BE49-F238E27FC236}">
                <a16:creationId xmlns:a16="http://schemas.microsoft.com/office/drawing/2014/main" id="{73AB4EFB-CB6E-514D-AF0F-E6C32AF95625}"/>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80AA7136-F9F3-7641-82D4-C97D61AA49DF}"/>
              </a:ext>
            </a:extLst>
          </p:cNvPr>
          <p:cNvSpPr>
            <a:spLocks noGrp="1"/>
          </p:cNvSpPr>
          <p:nvPr>
            <p:ph type="pic" sz="quarter" idx="14"/>
          </p:nvPr>
        </p:nvSpPr>
        <p:spPr>
          <a:xfrm>
            <a:off x="0" y="1"/>
            <a:ext cx="660400" cy="657224"/>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
        <p:nvSpPr>
          <p:cNvPr id="9" name="Untertitel 2">
            <a:extLst>
              <a:ext uri="{FF2B5EF4-FFF2-40B4-BE49-F238E27FC236}">
                <a16:creationId xmlns:a16="http://schemas.microsoft.com/office/drawing/2014/main" id="{74D4B1C1-046B-504D-9F55-9EA1539365F9}"/>
              </a:ext>
            </a:extLst>
          </p:cNvPr>
          <p:cNvSpPr>
            <a:spLocks noGrp="1"/>
          </p:cNvSpPr>
          <p:nvPr>
            <p:ph type="subTitle" idx="15" hasCustomPrompt="1"/>
          </p:nvPr>
        </p:nvSpPr>
        <p:spPr>
          <a:xfrm>
            <a:off x="2016000" y="3696088"/>
            <a:ext cx="7999667" cy="288000"/>
          </a:xfrm>
        </p:spPr>
        <p:txBody>
          <a:bodyPr vert="horz">
            <a:noAutofit/>
          </a:bodyPr>
          <a:lstStyle>
            <a:lvl1pPr marL="0" indent="0" algn="l">
              <a:buNone/>
              <a:defRPr sz="1900">
                <a:solidFill>
                  <a:srgbClr val="4C7EA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Geben Sie hier Ihren Untertitel ein</a:t>
            </a:r>
          </a:p>
        </p:txBody>
      </p:sp>
      <p:sp>
        <p:nvSpPr>
          <p:cNvPr id="8" name="Textplatzhalter 7">
            <a:extLst>
              <a:ext uri="{FF2B5EF4-FFF2-40B4-BE49-F238E27FC236}">
                <a16:creationId xmlns:a16="http://schemas.microsoft.com/office/drawing/2014/main" id="{CAF0EC56-A076-5E40-8EE6-638F6692A9B1}"/>
              </a:ext>
            </a:extLst>
          </p:cNvPr>
          <p:cNvSpPr>
            <a:spLocks noGrp="1"/>
          </p:cNvSpPr>
          <p:nvPr>
            <p:ph type="body" sz="quarter" idx="26" hasCustomPrompt="1"/>
          </p:nvPr>
        </p:nvSpPr>
        <p:spPr>
          <a:xfrm>
            <a:off x="2016000" y="4217788"/>
            <a:ext cx="7991475" cy="2033787"/>
          </a:xfrm>
        </p:spPr>
        <p:txBody>
          <a:bodyPr anchor="t">
            <a:noAutofit/>
          </a:bodyPr>
          <a:lstStyle>
            <a:lvl1pPr marL="0" indent="0" algn="l">
              <a:buFontTx/>
              <a:buNone/>
              <a:defRPr lang="de-DE" sz="1900" smtClean="0">
                <a:solidFill>
                  <a:schemeClr val="tx1"/>
                </a:solidFill>
                <a:effectLst/>
              </a:defRPr>
            </a:lvl1pPr>
            <a:lvl3pPr marL="914400" indent="0" algn="l">
              <a:buFontTx/>
              <a:buNone/>
              <a:defRPr/>
            </a:lvl3pPr>
            <a:lvl4pPr marL="1371600" indent="0" algn="ctr">
              <a:buFontTx/>
              <a:buNone/>
              <a:defRPr/>
            </a:lvl4pPr>
            <a:lvl5pPr marL="1828800" indent="0">
              <a:buFontTx/>
              <a:buNone/>
              <a:defRPr/>
            </a:lvl5pPr>
          </a:lstStyle>
          <a:p>
            <a:r>
              <a:rPr lang="de-DE" dirty="0">
                <a:effectLst/>
                <a:latin typeface="Helvetica" pitchFamily="2" charset="0"/>
              </a:rPr>
              <a:t>Das ist ein Platzhaltertext. Dieser Text kann mit Ihrem eigenem Text ersetzt werden. Der Text veranschaulicht, wie Ihr Text anstelle des Platzhaltertextes aussieht.</a:t>
            </a:r>
          </a:p>
        </p:txBody>
      </p:sp>
      <p:sp>
        <p:nvSpPr>
          <p:cNvPr id="11" name="Bildplatzhalter 10">
            <a:extLst>
              <a:ext uri="{FF2B5EF4-FFF2-40B4-BE49-F238E27FC236}">
                <a16:creationId xmlns:a16="http://schemas.microsoft.com/office/drawing/2014/main" id="{D7AF659D-9DE2-2648-8C40-E336B4FB9C76}"/>
              </a:ext>
            </a:extLst>
          </p:cNvPr>
          <p:cNvSpPr>
            <a:spLocks noGrp="1"/>
          </p:cNvSpPr>
          <p:nvPr>
            <p:ph type="pic" sz="quarter" idx="27"/>
          </p:nvPr>
        </p:nvSpPr>
        <p:spPr>
          <a:xfrm>
            <a:off x="2016125" y="725021"/>
            <a:ext cx="10175875" cy="2160000"/>
          </a:xfrm>
          <a:solidFill>
            <a:srgbClr val="00487C">
              <a:alpha val="10000"/>
            </a:srgbClr>
          </a:solidFill>
        </p:spPr>
        <p:txBody>
          <a:bodyPr lIns="180000" tIns="180000">
            <a:normAutofit/>
          </a:bodyPr>
          <a:lstStyle>
            <a:lvl1pPr marL="0" indent="0">
              <a:buFontTx/>
              <a:buNone/>
              <a:defRPr sz="900">
                <a:solidFill>
                  <a:srgbClr val="00487C"/>
                </a:solidFill>
              </a:defRPr>
            </a:lvl1pPr>
          </a:lstStyle>
          <a:p>
            <a:r>
              <a:rPr lang="de-DE" smtClean="0"/>
              <a:t>Bild durch Klicken auf Symbol hinzufügen</a:t>
            </a:r>
            <a:endParaRPr lang="de-DE" dirty="0"/>
          </a:p>
        </p:txBody>
      </p:sp>
    </p:spTree>
    <p:extLst>
      <p:ext uri="{BB962C8B-B14F-4D97-AF65-F5344CB8AC3E}">
        <p14:creationId xmlns:p14="http://schemas.microsoft.com/office/powerpoint/2010/main" val="276241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hem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2B660-B0DB-A04F-AFB7-1E4974F171DF}"/>
              </a:ext>
            </a:extLst>
          </p:cNvPr>
          <p:cNvSpPr>
            <a:spLocks noGrp="1"/>
          </p:cNvSpPr>
          <p:nvPr>
            <p:ph type="title" hasCustomPrompt="1"/>
          </p:nvPr>
        </p:nvSpPr>
        <p:spPr>
          <a:xfrm>
            <a:off x="2016000" y="1323508"/>
            <a:ext cx="7991600" cy="325221"/>
          </a:xfrm>
        </p:spPr>
        <p:txBody>
          <a:bodyPr vert="horz" tIns="0" bIns="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lang="de-DE" sz="2300" smtClean="0">
                <a:effectLst/>
              </a:defRPr>
            </a:lvl1pPr>
          </a:lstStyle>
          <a:p>
            <a:r>
              <a:rPr lang="de-DE" dirty="0">
                <a:solidFill>
                  <a:srgbClr val="00487C"/>
                </a:solidFill>
                <a:effectLst/>
                <a:latin typeface="Arial" panose="020B0604020202020204" pitchFamily="34" charset="0"/>
              </a:rPr>
              <a:t>Beispielfolie für Übersicht – Schema</a:t>
            </a:r>
          </a:p>
        </p:txBody>
      </p:sp>
      <p:sp>
        <p:nvSpPr>
          <p:cNvPr id="4" name="Datumsplatzhalter 3">
            <a:extLst>
              <a:ext uri="{FF2B5EF4-FFF2-40B4-BE49-F238E27FC236}">
                <a16:creationId xmlns:a16="http://schemas.microsoft.com/office/drawing/2014/main" id="{49117BED-5655-CA46-942A-4E30E36E9024}"/>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6659DFB8-AACF-A04A-9F65-6CD9A0C1CE6E}"/>
              </a:ext>
            </a:extLst>
          </p:cNvPr>
          <p:cNvSpPr>
            <a:spLocks noGrp="1"/>
          </p:cNvSpPr>
          <p:nvPr>
            <p:ph type="ftr" sz="quarter" idx="11"/>
          </p:nvPr>
        </p:nvSpPr>
        <p:spPr/>
        <p:txBody>
          <a:bodyPr/>
          <a:lstStyle/>
          <a:p>
            <a:r>
              <a:rPr lang="de-DE" smtClean="0"/>
              <a:t>Detmold, Dr. Ralf Togler</a:t>
            </a:r>
            <a:endParaRPr lang="de-DE"/>
          </a:p>
        </p:txBody>
      </p:sp>
      <p:sp>
        <p:nvSpPr>
          <p:cNvPr id="6" name="Foliennummernplatzhalter 5">
            <a:extLst>
              <a:ext uri="{FF2B5EF4-FFF2-40B4-BE49-F238E27FC236}">
                <a16:creationId xmlns:a16="http://schemas.microsoft.com/office/drawing/2014/main" id="{73AB4EFB-CB6E-514D-AF0F-E6C32AF95625}"/>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80AA7136-F9F3-7641-82D4-C97D61AA49DF}"/>
              </a:ext>
            </a:extLst>
          </p:cNvPr>
          <p:cNvSpPr>
            <a:spLocks noGrp="1"/>
          </p:cNvSpPr>
          <p:nvPr>
            <p:ph type="pic" sz="quarter" idx="14"/>
          </p:nvPr>
        </p:nvSpPr>
        <p:spPr>
          <a:xfrm>
            <a:off x="0" y="1"/>
            <a:ext cx="660400" cy="657224"/>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
        <p:nvSpPr>
          <p:cNvPr id="12" name="Trapez 11">
            <a:extLst>
              <a:ext uri="{FF2B5EF4-FFF2-40B4-BE49-F238E27FC236}">
                <a16:creationId xmlns:a16="http://schemas.microsoft.com/office/drawing/2014/main" id="{7712B482-CBB0-8848-91CA-113D908FF063}"/>
              </a:ext>
            </a:extLst>
          </p:cNvPr>
          <p:cNvSpPr/>
          <p:nvPr userDrawn="1"/>
        </p:nvSpPr>
        <p:spPr>
          <a:xfrm>
            <a:off x="2016000" y="2073600"/>
            <a:ext cx="2080432" cy="3089670"/>
          </a:xfrm>
          <a:custGeom>
            <a:avLst/>
            <a:gdLst>
              <a:gd name="connsiteX0" fmla="*/ 0 w 1813050"/>
              <a:gd name="connsiteY0" fmla="*/ 2349500 h 2349500"/>
              <a:gd name="connsiteX1" fmla="*/ 453263 w 1813050"/>
              <a:gd name="connsiteY1" fmla="*/ 0 h 2349500"/>
              <a:gd name="connsiteX2" fmla="*/ 1359788 w 1813050"/>
              <a:gd name="connsiteY2" fmla="*/ 0 h 2349500"/>
              <a:gd name="connsiteX3" fmla="*/ 1813050 w 1813050"/>
              <a:gd name="connsiteY3" fmla="*/ 2349500 h 2349500"/>
              <a:gd name="connsiteX4" fmla="*/ 0 w 1813050"/>
              <a:gd name="connsiteY4" fmla="*/ 2349500 h 2349500"/>
              <a:gd name="connsiteX0" fmla="*/ 3937 w 1816987"/>
              <a:gd name="connsiteY0" fmla="*/ 2349500 h 2349500"/>
              <a:gd name="connsiteX1" fmla="*/ 0 w 1816987"/>
              <a:gd name="connsiteY1" fmla="*/ 19050 h 2349500"/>
              <a:gd name="connsiteX2" fmla="*/ 1363725 w 1816987"/>
              <a:gd name="connsiteY2" fmla="*/ 0 h 2349500"/>
              <a:gd name="connsiteX3" fmla="*/ 1816987 w 1816987"/>
              <a:gd name="connsiteY3" fmla="*/ 2349500 h 2349500"/>
              <a:gd name="connsiteX4" fmla="*/ 3937 w 1816987"/>
              <a:gd name="connsiteY4" fmla="*/ 2349500 h 2349500"/>
              <a:gd name="connsiteX0" fmla="*/ 3937 w 1816987"/>
              <a:gd name="connsiteY0" fmla="*/ 2330450 h 2330450"/>
              <a:gd name="connsiteX1" fmla="*/ 0 w 1816987"/>
              <a:gd name="connsiteY1" fmla="*/ 0 h 2330450"/>
              <a:gd name="connsiteX2" fmla="*/ 576325 w 1816987"/>
              <a:gd name="connsiteY2" fmla="*/ 717550 h 2330450"/>
              <a:gd name="connsiteX3" fmla="*/ 1816987 w 1816987"/>
              <a:gd name="connsiteY3" fmla="*/ 2330450 h 2330450"/>
              <a:gd name="connsiteX4" fmla="*/ 3937 w 1816987"/>
              <a:gd name="connsiteY4" fmla="*/ 2330450 h 2330450"/>
              <a:gd name="connsiteX0" fmla="*/ 3937 w 1816987"/>
              <a:gd name="connsiteY0" fmla="*/ 2336800 h 2336800"/>
              <a:gd name="connsiteX1" fmla="*/ 0 w 1816987"/>
              <a:gd name="connsiteY1" fmla="*/ 6350 h 2336800"/>
              <a:gd name="connsiteX2" fmla="*/ 1319275 w 1816987"/>
              <a:gd name="connsiteY2" fmla="*/ 0 h 2336800"/>
              <a:gd name="connsiteX3" fmla="*/ 1816987 w 1816987"/>
              <a:gd name="connsiteY3" fmla="*/ 2336800 h 2336800"/>
              <a:gd name="connsiteX4" fmla="*/ 3937 w 1816987"/>
              <a:gd name="connsiteY4" fmla="*/ 2336800 h 2336800"/>
              <a:gd name="connsiteX0" fmla="*/ 3937 w 1816987"/>
              <a:gd name="connsiteY0" fmla="*/ 2349500 h 2349500"/>
              <a:gd name="connsiteX1" fmla="*/ 0 w 1816987"/>
              <a:gd name="connsiteY1" fmla="*/ 0 h 2349500"/>
              <a:gd name="connsiteX2" fmla="*/ 1319275 w 1816987"/>
              <a:gd name="connsiteY2" fmla="*/ 12700 h 2349500"/>
              <a:gd name="connsiteX3" fmla="*/ 1816987 w 1816987"/>
              <a:gd name="connsiteY3" fmla="*/ 2349500 h 2349500"/>
              <a:gd name="connsiteX4" fmla="*/ 3937 w 1816987"/>
              <a:gd name="connsiteY4" fmla="*/ 2349500 h 2349500"/>
              <a:gd name="connsiteX0" fmla="*/ 3937 w 1816987"/>
              <a:gd name="connsiteY0" fmla="*/ 2349500 h 2349500"/>
              <a:gd name="connsiteX1" fmla="*/ 0 w 1816987"/>
              <a:gd name="connsiteY1" fmla="*/ 0 h 2349500"/>
              <a:gd name="connsiteX2" fmla="*/ 1173225 w 1816987"/>
              <a:gd name="connsiteY2" fmla="*/ 22225 h 2349500"/>
              <a:gd name="connsiteX3" fmla="*/ 1816987 w 1816987"/>
              <a:gd name="connsiteY3" fmla="*/ 2349500 h 2349500"/>
              <a:gd name="connsiteX4" fmla="*/ 3937 w 1816987"/>
              <a:gd name="connsiteY4" fmla="*/ 2349500 h 2349500"/>
              <a:gd name="connsiteX0" fmla="*/ 3937 w 1816987"/>
              <a:gd name="connsiteY0" fmla="*/ 2352675 h 2352675"/>
              <a:gd name="connsiteX1" fmla="*/ 0 w 1816987"/>
              <a:gd name="connsiteY1" fmla="*/ 3175 h 2352675"/>
              <a:gd name="connsiteX2" fmla="*/ 1325625 w 1816987"/>
              <a:gd name="connsiteY2" fmla="*/ 0 h 2352675"/>
              <a:gd name="connsiteX3" fmla="*/ 1816987 w 1816987"/>
              <a:gd name="connsiteY3" fmla="*/ 2352675 h 2352675"/>
              <a:gd name="connsiteX4" fmla="*/ 3937 w 1816987"/>
              <a:gd name="connsiteY4" fmla="*/ 2352675 h 2352675"/>
              <a:gd name="connsiteX0" fmla="*/ 7112 w 1820162"/>
              <a:gd name="connsiteY0" fmla="*/ 2352675 h 2352675"/>
              <a:gd name="connsiteX1" fmla="*/ 0 w 1820162"/>
              <a:gd name="connsiteY1" fmla="*/ 6350 h 2352675"/>
              <a:gd name="connsiteX2" fmla="*/ 1328800 w 1820162"/>
              <a:gd name="connsiteY2" fmla="*/ 0 h 2352675"/>
              <a:gd name="connsiteX3" fmla="*/ 1820162 w 1820162"/>
              <a:gd name="connsiteY3" fmla="*/ 2352675 h 2352675"/>
              <a:gd name="connsiteX4" fmla="*/ 7112 w 1820162"/>
              <a:gd name="connsiteY4" fmla="*/ 2352675 h 2352675"/>
              <a:gd name="connsiteX0" fmla="*/ 7112 w 1820162"/>
              <a:gd name="connsiteY0" fmla="*/ 2346325 h 2346325"/>
              <a:gd name="connsiteX1" fmla="*/ 0 w 1820162"/>
              <a:gd name="connsiteY1" fmla="*/ 0 h 2346325"/>
              <a:gd name="connsiteX2" fmla="*/ 1331975 w 1820162"/>
              <a:gd name="connsiteY2" fmla="*/ 3175 h 2346325"/>
              <a:gd name="connsiteX3" fmla="*/ 1820162 w 1820162"/>
              <a:gd name="connsiteY3" fmla="*/ 2346325 h 2346325"/>
              <a:gd name="connsiteX4" fmla="*/ 7112 w 1820162"/>
              <a:gd name="connsiteY4" fmla="*/ 2346325 h 2346325"/>
              <a:gd name="connsiteX0" fmla="*/ 7112 w 1820162"/>
              <a:gd name="connsiteY0" fmla="*/ 2346325 h 2346325"/>
              <a:gd name="connsiteX1" fmla="*/ 0 w 1820162"/>
              <a:gd name="connsiteY1" fmla="*/ 0 h 2346325"/>
              <a:gd name="connsiteX2" fmla="*/ 1331975 w 1820162"/>
              <a:gd name="connsiteY2" fmla="*/ 3175 h 2346325"/>
              <a:gd name="connsiteX3" fmla="*/ 1569338 w 1820162"/>
              <a:gd name="connsiteY3" fmla="*/ 1165226 h 2346325"/>
              <a:gd name="connsiteX4" fmla="*/ 1820162 w 1820162"/>
              <a:gd name="connsiteY4" fmla="*/ 2346325 h 2346325"/>
              <a:gd name="connsiteX5" fmla="*/ 7112 w 1820162"/>
              <a:gd name="connsiteY5" fmla="*/ 2346325 h 2346325"/>
              <a:gd name="connsiteX0" fmla="*/ 7112 w 1820162"/>
              <a:gd name="connsiteY0" fmla="*/ 2346325 h 2346325"/>
              <a:gd name="connsiteX1" fmla="*/ 0 w 1820162"/>
              <a:gd name="connsiteY1" fmla="*/ 0 h 2346325"/>
              <a:gd name="connsiteX2" fmla="*/ 1331975 w 1820162"/>
              <a:gd name="connsiteY2" fmla="*/ 3175 h 2346325"/>
              <a:gd name="connsiteX3" fmla="*/ 1651888 w 1820162"/>
              <a:gd name="connsiteY3" fmla="*/ 1177926 h 2346325"/>
              <a:gd name="connsiteX4" fmla="*/ 1820162 w 1820162"/>
              <a:gd name="connsiteY4" fmla="*/ 2346325 h 2346325"/>
              <a:gd name="connsiteX5" fmla="*/ 7112 w 1820162"/>
              <a:gd name="connsiteY5" fmla="*/ 2346325 h 2346325"/>
              <a:gd name="connsiteX0" fmla="*/ 7112 w 1820162"/>
              <a:gd name="connsiteY0" fmla="*/ 2346325 h 2346325"/>
              <a:gd name="connsiteX1" fmla="*/ 0 w 1820162"/>
              <a:gd name="connsiteY1" fmla="*/ 0 h 2346325"/>
              <a:gd name="connsiteX2" fmla="*/ 1331975 w 1820162"/>
              <a:gd name="connsiteY2" fmla="*/ 3175 h 2346325"/>
              <a:gd name="connsiteX3" fmla="*/ 1582038 w 1820162"/>
              <a:gd name="connsiteY3" fmla="*/ 1177926 h 2346325"/>
              <a:gd name="connsiteX4" fmla="*/ 1820162 w 1820162"/>
              <a:gd name="connsiteY4" fmla="*/ 2346325 h 2346325"/>
              <a:gd name="connsiteX5" fmla="*/ 7112 w 1820162"/>
              <a:gd name="connsiteY5" fmla="*/ 2346325 h 2346325"/>
              <a:gd name="connsiteX0" fmla="*/ 7112 w 1582038"/>
              <a:gd name="connsiteY0" fmla="*/ 2346325 h 2349500"/>
              <a:gd name="connsiteX1" fmla="*/ 0 w 1582038"/>
              <a:gd name="connsiteY1" fmla="*/ 0 h 2349500"/>
              <a:gd name="connsiteX2" fmla="*/ 1331975 w 1582038"/>
              <a:gd name="connsiteY2" fmla="*/ 3175 h 2349500"/>
              <a:gd name="connsiteX3" fmla="*/ 1582038 w 1582038"/>
              <a:gd name="connsiteY3" fmla="*/ 1177926 h 2349500"/>
              <a:gd name="connsiteX4" fmla="*/ 1328037 w 1582038"/>
              <a:gd name="connsiteY4" fmla="*/ 2349500 h 2349500"/>
              <a:gd name="connsiteX5" fmla="*/ 7112 w 1582038"/>
              <a:gd name="connsiteY5" fmla="*/ 2346325 h 234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2038" h="2349500">
                <a:moveTo>
                  <a:pt x="7112" y="2346325"/>
                </a:moveTo>
                <a:cubicBezTo>
                  <a:pt x="5800" y="1569508"/>
                  <a:pt x="1312" y="776817"/>
                  <a:pt x="0" y="0"/>
                </a:cubicBezTo>
                <a:lnTo>
                  <a:pt x="1331975" y="3175"/>
                </a:lnTo>
                <a:lnTo>
                  <a:pt x="1582038" y="1177926"/>
                </a:lnTo>
                <a:lnTo>
                  <a:pt x="1328037" y="2349500"/>
                </a:lnTo>
                <a:lnTo>
                  <a:pt x="7112" y="2346325"/>
                </a:lnTo>
                <a:close/>
              </a:path>
            </a:pathLst>
          </a:custGeom>
          <a:solidFill>
            <a:srgbClr val="8CACC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rapez 11">
            <a:extLst>
              <a:ext uri="{FF2B5EF4-FFF2-40B4-BE49-F238E27FC236}">
                <a16:creationId xmlns:a16="http://schemas.microsoft.com/office/drawing/2014/main" id="{F3AC04AB-FAD8-F646-9B5B-E7C58C930674}"/>
              </a:ext>
            </a:extLst>
          </p:cNvPr>
          <p:cNvSpPr/>
          <p:nvPr userDrawn="1"/>
        </p:nvSpPr>
        <p:spPr>
          <a:xfrm>
            <a:off x="3824985" y="2074696"/>
            <a:ext cx="2226565" cy="3098020"/>
          </a:xfrm>
          <a:custGeom>
            <a:avLst/>
            <a:gdLst>
              <a:gd name="connsiteX0" fmla="*/ 0 w 1813050"/>
              <a:gd name="connsiteY0" fmla="*/ 2349500 h 2349500"/>
              <a:gd name="connsiteX1" fmla="*/ 453263 w 1813050"/>
              <a:gd name="connsiteY1" fmla="*/ 0 h 2349500"/>
              <a:gd name="connsiteX2" fmla="*/ 1359788 w 1813050"/>
              <a:gd name="connsiteY2" fmla="*/ 0 h 2349500"/>
              <a:gd name="connsiteX3" fmla="*/ 1813050 w 1813050"/>
              <a:gd name="connsiteY3" fmla="*/ 2349500 h 2349500"/>
              <a:gd name="connsiteX4" fmla="*/ 0 w 1813050"/>
              <a:gd name="connsiteY4" fmla="*/ 2349500 h 2349500"/>
              <a:gd name="connsiteX0" fmla="*/ 3937 w 1816987"/>
              <a:gd name="connsiteY0" fmla="*/ 2349500 h 2349500"/>
              <a:gd name="connsiteX1" fmla="*/ 0 w 1816987"/>
              <a:gd name="connsiteY1" fmla="*/ 19050 h 2349500"/>
              <a:gd name="connsiteX2" fmla="*/ 1363725 w 1816987"/>
              <a:gd name="connsiteY2" fmla="*/ 0 h 2349500"/>
              <a:gd name="connsiteX3" fmla="*/ 1816987 w 1816987"/>
              <a:gd name="connsiteY3" fmla="*/ 2349500 h 2349500"/>
              <a:gd name="connsiteX4" fmla="*/ 3937 w 1816987"/>
              <a:gd name="connsiteY4" fmla="*/ 2349500 h 2349500"/>
              <a:gd name="connsiteX0" fmla="*/ 3937 w 1816987"/>
              <a:gd name="connsiteY0" fmla="*/ 2330450 h 2330450"/>
              <a:gd name="connsiteX1" fmla="*/ 0 w 1816987"/>
              <a:gd name="connsiteY1" fmla="*/ 0 h 2330450"/>
              <a:gd name="connsiteX2" fmla="*/ 576325 w 1816987"/>
              <a:gd name="connsiteY2" fmla="*/ 717550 h 2330450"/>
              <a:gd name="connsiteX3" fmla="*/ 1816987 w 1816987"/>
              <a:gd name="connsiteY3" fmla="*/ 2330450 h 2330450"/>
              <a:gd name="connsiteX4" fmla="*/ 3937 w 1816987"/>
              <a:gd name="connsiteY4" fmla="*/ 2330450 h 2330450"/>
              <a:gd name="connsiteX0" fmla="*/ 3937 w 1816987"/>
              <a:gd name="connsiteY0" fmla="*/ 2336800 h 2336800"/>
              <a:gd name="connsiteX1" fmla="*/ 0 w 1816987"/>
              <a:gd name="connsiteY1" fmla="*/ 6350 h 2336800"/>
              <a:gd name="connsiteX2" fmla="*/ 1319275 w 1816987"/>
              <a:gd name="connsiteY2" fmla="*/ 0 h 2336800"/>
              <a:gd name="connsiteX3" fmla="*/ 1816987 w 1816987"/>
              <a:gd name="connsiteY3" fmla="*/ 2336800 h 2336800"/>
              <a:gd name="connsiteX4" fmla="*/ 3937 w 1816987"/>
              <a:gd name="connsiteY4" fmla="*/ 2336800 h 2336800"/>
              <a:gd name="connsiteX0" fmla="*/ 3937 w 1816987"/>
              <a:gd name="connsiteY0" fmla="*/ 2349500 h 2349500"/>
              <a:gd name="connsiteX1" fmla="*/ 0 w 1816987"/>
              <a:gd name="connsiteY1" fmla="*/ 0 h 2349500"/>
              <a:gd name="connsiteX2" fmla="*/ 1319275 w 1816987"/>
              <a:gd name="connsiteY2" fmla="*/ 12700 h 2349500"/>
              <a:gd name="connsiteX3" fmla="*/ 1816987 w 1816987"/>
              <a:gd name="connsiteY3" fmla="*/ 2349500 h 2349500"/>
              <a:gd name="connsiteX4" fmla="*/ 3937 w 1816987"/>
              <a:gd name="connsiteY4" fmla="*/ 2349500 h 2349500"/>
              <a:gd name="connsiteX0" fmla="*/ 3937 w 1816987"/>
              <a:gd name="connsiteY0" fmla="*/ 2349500 h 2349500"/>
              <a:gd name="connsiteX1" fmla="*/ 0 w 1816987"/>
              <a:gd name="connsiteY1" fmla="*/ 0 h 2349500"/>
              <a:gd name="connsiteX2" fmla="*/ 1173225 w 1816987"/>
              <a:gd name="connsiteY2" fmla="*/ 22225 h 2349500"/>
              <a:gd name="connsiteX3" fmla="*/ 1816987 w 1816987"/>
              <a:gd name="connsiteY3" fmla="*/ 2349500 h 2349500"/>
              <a:gd name="connsiteX4" fmla="*/ 3937 w 1816987"/>
              <a:gd name="connsiteY4" fmla="*/ 2349500 h 2349500"/>
              <a:gd name="connsiteX0" fmla="*/ 3937 w 1816987"/>
              <a:gd name="connsiteY0" fmla="*/ 2352675 h 2352675"/>
              <a:gd name="connsiteX1" fmla="*/ 0 w 1816987"/>
              <a:gd name="connsiteY1" fmla="*/ 3175 h 2352675"/>
              <a:gd name="connsiteX2" fmla="*/ 1325625 w 1816987"/>
              <a:gd name="connsiteY2" fmla="*/ 0 h 2352675"/>
              <a:gd name="connsiteX3" fmla="*/ 1816987 w 1816987"/>
              <a:gd name="connsiteY3" fmla="*/ 2352675 h 2352675"/>
              <a:gd name="connsiteX4" fmla="*/ 3937 w 1816987"/>
              <a:gd name="connsiteY4" fmla="*/ 2352675 h 2352675"/>
              <a:gd name="connsiteX0" fmla="*/ 7112 w 1820162"/>
              <a:gd name="connsiteY0" fmla="*/ 2352675 h 2352675"/>
              <a:gd name="connsiteX1" fmla="*/ 0 w 1820162"/>
              <a:gd name="connsiteY1" fmla="*/ 6350 h 2352675"/>
              <a:gd name="connsiteX2" fmla="*/ 1328800 w 1820162"/>
              <a:gd name="connsiteY2" fmla="*/ 0 h 2352675"/>
              <a:gd name="connsiteX3" fmla="*/ 1820162 w 1820162"/>
              <a:gd name="connsiteY3" fmla="*/ 2352675 h 2352675"/>
              <a:gd name="connsiteX4" fmla="*/ 7112 w 1820162"/>
              <a:gd name="connsiteY4" fmla="*/ 2352675 h 2352675"/>
              <a:gd name="connsiteX0" fmla="*/ 7112 w 1820162"/>
              <a:gd name="connsiteY0" fmla="*/ 2346325 h 2346325"/>
              <a:gd name="connsiteX1" fmla="*/ 0 w 1820162"/>
              <a:gd name="connsiteY1" fmla="*/ 0 h 2346325"/>
              <a:gd name="connsiteX2" fmla="*/ 1331975 w 1820162"/>
              <a:gd name="connsiteY2" fmla="*/ 3175 h 2346325"/>
              <a:gd name="connsiteX3" fmla="*/ 1820162 w 1820162"/>
              <a:gd name="connsiteY3" fmla="*/ 2346325 h 2346325"/>
              <a:gd name="connsiteX4" fmla="*/ 7112 w 1820162"/>
              <a:gd name="connsiteY4" fmla="*/ 2346325 h 2346325"/>
              <a:gd name="connsiteX0" fmla="*/ 7112 w 1820162"/>
              <a:gd name="connsiteY0" fmla="*/ 2346325 h 2346325"/>
              <a:gd name="connsiteX1" fmla="*/ 0 w 1820162"/>
              <a:gd name="connsiteY1" fmla="*/ 0 h 2346325"/>
              <a:gd name="connsiteX2" fmla="*/ 1331975 w 1820162"/>
              <a:gd name="connsiteY2" fmla="*/ 3175 h 2346325"/>
              <a:gd name="connsiteX3" fmla="*/ 1569338 w 1820162"/>
              <a:gd name="connsiteY3" fmla="*/ 1165226 h 2346325"/>
              <a:gd name="connsiteX4" fmla="*/ 1820162 w 1820162"/>
              <a:gd name="connsiteY4" fmla="*/ 2346325 h 2346325"/>
              <a:gd name="connsiteX5" fmla="*/ 7112 w 1820162"/>
              <a:gd name="connsiteY5" fmla="*/ 2346325 h 2346325"/>
              <a:gd name="connsiteX0" fmla="*/ 7112 w 1820162"/>
              <a:gd name="connsiteY0" fmla="*/ 2346325 h 2346325"/>
              <a:gd name="connsiteX1" fmla="*/ 0 w 1820162"/>
              <a:gd name="connsiteY1" fmla="*/ 0 h 2346325"/>
              <a:gd name="connsiteX2" fmla="*/ 1331975 w 1820162"/>
              <a:gd name="connsiteY2" fmla="*/ 3175 h 2346325"/>
              <a:gd name="connsiteX3" fmla="*/ 1651888 w 1820162"/>
              <a:gd name="connsiteY3" fmla="*/ 1177926 h 2346325"/>
              <a:gd name="connsiteX4" fmla="*/ 1820162 w 1820162"/>
              <a:gd name="connsiteY4" fmla="*/ 2346325 h 2346325"/>
              <a:gd name="connsiteX5" fmla="*/ 7112 w 1820162"/>
              <a:gd name="connsiteY5" fmla="*/ 2346325 h 2346325"/>
              <a:gd name="connsiteX0" fmla="*/ 7112 w 1820162"/>
              <a:gd name="connsiteY0" fmla="*/ 2346325 h 2346325"/>
              <a:gd name="connsiteX1" fmla="*/ 0 w 1820162"/>
              <a:gd name="connsiteY1" fmla="*/ 0 h 2346325"/>
              <a:gd name="connsiteX2" fmla="*/ 1331975 w 1820162"/>
              <a:gd name="connsiteY2" fmla="*/ 3175 h 2346325"/>
              <a:gd name="connsiteX3" fmla="*/ 1582038 w 1820162"/>
              <a:gd name="connsiteY3" fmla="*/ 1177926 h 2346325"/>
              <a:gd name="connsiteX4" fmla="*/ 1820162 w 1820162"/>
              <a:gd name="connsiteY4" fmla="*/ 2346325 h 2346325"/>
              <a:gd name="connsiteX5" fmla="*/ 7112 w 1820162"/>
              <a:gd name="connsiteY5" fmla="*/ 2346325 h 2346325"/>
              <a:gd name="connsiteX0" fmla="*/ 7112 w 1582038"/>
              <a:gd name="connsiteY0" fmla="*/ 2346325 h 2349500"/>
              <a:gd name="connsiteX1" fmla="*/ 0 w 1582038"/>
              <a:gd name="connsiteY1" fmla="*/ 0 h 2349500"/>
              <a:gd name="connsiteX2" fmla="*/ 1331975 w 1582038"/>
              <a:gd name="connsiteY2" fmla="*/ 3175 h 2349500"/>
              <a:gd name="connsiteX3" fmla="*/ 1582038 w 1582038"/>
              <a:gd name="connsiteY3" fmla="*/ 1177926 h 2349500"/>
              <a:gd name="connsiteX4" fmla="*/ 1328037 w 1582038"/>
              <a:gd name="connsiteY4" fmla="*/ 2349500 h 2349500"/>
              <a:gd name="connsiteX5" fmla="*/ 7112 w 1582038"/>
              <a:gd name="connsiteY5" fmla="*/ 2346325 h 2349500"/>
              <a:gd name="connsiteX0" fmla="*/ 105537 w 1680463"/>
              <a:gd name="connsiteY0" fmla="*/ 2343150 h 2346325"/>
              <a:gd name="connsiteX1" fmla="*/ 0 w 1680463"/>
              <a:gd name="connsiteY1" fmla="*/ 3175 h 2346325"/>
              <a:gd name="connsiteX2" fmla="*/ 1430400 w 1680463"/>
              <a:gd name="connsiteY2" fmla="*/ 0 h 2346325"/>
              <a:gd name="connsiteX3" fmla="*/ 1680463 w 1680463"/>
              <a:gd name="connsiteY3" fmla="*/ 1174751 h 2346325"/>
              <a:gd name="connsiteX4" fmla="*/ 1426462 w 1680463"/>
              <a:gd name="connsiteY4" fmla="*/ 2346325 h 2346325"/>
              <a:gd name="connsiteX5" fmla="*/ 105537 w 1680463"/>
              <a:gd name="connsiteY5" fmla="*/ 2343150 h 2346325"/>
              <a:gd name="connsiteX0" fmla="*/ 115062 w 1689988"/>
              <a:gd name="connsiteY0" fmla="*/ 2352675 h 2355850"/>
              <a:gd name="connsiteX1" fmla="*/ 0 w 1689988"/>
              <a:gd name="connsiteY1" fmla="*/ 0 h 2355850"/>
              <a:gd name="connsiteX2" fmla="*/ 1439925 w 1689988"/>
              <a:gd name="connsiteY2" fmla="*/ 9525 h 2355850"/>
              <a:gd name="connsiteX3" fmla="*/ 1689988 w 1689988"/>
              <a:gd name="connsiteY3" fmla="*/ 1184276 h 2355850"/>
              <a:gd name="connsiteX4" fmla="*/ 1435987 w 1689988"/>
              <a:gd name="connsiteY4" fmla="*/ 2355850 h 2355850"/>
              <a:gd name="connsiteX5" fmla="*/ 115062 w 1689988"/>
              <a:gd name="connsiteY5" fmla="*/ 2352675 h 2355850"/>
              <a:gd name="connsiteX0" fmla="*/ 118237 w 1693163"/>
              <a:gd name="connsiteY0" fmla="*/ 2343150 h 2346325"/>
              <a:gd name="connsiteX1" fmla="*/ 0 w 1693163"/>
              <a:gd name="connsiteY1" fmla="*/ 0 h 2346325"/>
              <a:gd name="connsiteX2" fmla="*/ 1443100 w 1693163"/>
              <a:gd name="connsiteY2" fmla="*/ 0 h 2346325"/>
              <a:gd name="connsiteX3" fmla="*/ 1693163 w 1693163"/>
              <a:gd name="connsiteY3" fmla="*/ 1174751 h 2346325"/>
              <a:gd name="connsiteX4" fmla="*/ 1439162 w 1693163"/>
              <a:gd name="connsiteY4" fmla="*/ 2346325 h 2346325"/>
              <a:gd name="connsiteX5" fmla="*/ 118237 w 1693163"/>
              <a:gd name="connsiteY5" fmla="*/ 2343150 h 2346325"/>
              <a:gd name="connsiteX0" fmla="*/ 762 w 1693163"/>
              <a:gd name="connsiteY0" fmla="*/ 2355850 h 2355850"/>
              <a:gd name="connsiteX1" fmla="*/ 0 w 1693163"/>
              <a:gd name="connsiteY1" fmla="*/ 0 h 2355850"/>
              <a:gd name="connsiteX2" fmla="*/ 1443100 w 1693163"/>
              <a:gd name="connsiteY2" fmla="*/ 0 h 2355850"/>
              <a:gd name="connsiteX3" fmla="*/ 1693163 w 1693163"/>
              <a:gd name="connsiteY3" fmla="*/ 1174751 h 2355850"/>
              <a:gd name="connsiteX4" fmla="*/ 1439162 w 1693163"/>
              <a:gd name="connsiteY4" fmla="*/ 2346325 h 2355850"/>
              <a:gd name="connsiteX5" fmla="*/ 762 w 1693163"/>
              <a:gd name="connsiteY5" fmla="*/ 2355850 h 2355850"/>
              <a:gd name="connsiteX0" fmla="*/ 108451 w 1800852"/>
              <a:gd name="connsiteY0" fmla="*/ 2355850 h 2355850"/>
              <a:gd name="connsiteX1" fmla="*/ 105404 w 1800852"/>
              <a:gd name="connsiteY1" fmla="*/ 1289049 h 2355850"/>
              <a:gd name="connsiteX2" fmla="*/ 107689 w 1800852"/>
              <a:gd name="connsiteY2" fmla="*/ 0 h 2355850"/>
              <a:gd name="connsiteX3" fmla="*/ 1550789 w 1800852"/>
              <a:gd name="connsiteY3" fmla="*/ 0 h 2355850"/>
              <a:gd name="connsiteX4" fmla="*/ 1800852 w 1800852"/>
              <a:gd name="connsiteY4" fmla="*/ 1174751 h 2355850"/>
              <a:gd name="connsiteX5" fmla="*/ 1546851 w 1800852"/>
              <a:gd name="connsiteY5" fmla="*/ 2346325 h 2355850"/>
              <a:gd name="connsiteX6" fmla="*/ 108451 w 1800852"/>
              <a:gd name="connsiteY6" fmla="*/ 2355850 h 2355850"/>
              <a:gd name="connsiteX0" fmla="*/ 108451 w 1800852"/>
              <a:gd name="connsiteY0" fmla="*/ 2355850 h 2355850"/>
              <a:gd name="connsiteX1" fmla="*/ 105404 w 1800852"/>
              <a:gd name="connsiteY1" fmla="*/ 1289049 h 2355850"/>
              <a:gd name="connsiteX2" fmla="*/ 107689 w 1800852"/>
              <a:gd name="connsiteY2" fmla="*/ 0 h 2355850"/>
              <a:gd name="connsiteX3" fmla="*/ 1550789 w 1800852"/>
              <a:gd name="connsiteY3" fmla="*/ 0 h 2355850"/>
              <a:gd name="connsiteX4" fmla="*/ 1800852 w 1800852"/>
              <a:gd name="connsiteY4" fmla="*/ 1174751 h 2355850"/>
              <a:gd name="connsiteX5" fmla="*/ 1546851 w 1800852"/>
              <a:gd name="connsiteY5" fmla="*/ 2346325 h 2355850"/>
              <a:gd name="connsiteX6" fmla="*/ 108451 w 1800852"/>
              <a:gd name="connsiteY6" fmla="*/ 2355850 h 2355850"/>
              <a:gd name="connsiteX0" fmla="*/ 66486 w 1758887"/>
              <a:gd name="connsiteY0" fmla="*/ 2355850 h 2355850"/>
              <a:gd name="connsiteX1" fmla="*/ 323789 w 1758887"/>
              <a:gd name="connsiteY1" fmla="*/ 1171574 h 2355850"/>
              <a:gd name="connsiteX2" fmla="*/ 65724 w 1758887"/>
              <a:gd name="connsiteY2" fmla="*/ 0 h 2355850"/>
              <a:gd name="connsiteX3" fmla="*/ 1508824 w 1758887"/>
              <a:gd name="connsiteY3" fmla="*/ 0 h 2355850"/>
              <a:gd name="connsiteX4" fmla="*/ 1758887 w 1758887"/>
              <a:gd name="connsiteY4" fmla="*/ 1174751 h 2355850"/>
              <a:gd name="connsiteX5" fmla="*/ 1504886 w 1758887"/>
              <a:gd name="connsiteY5" fmla="*/ 2346325 h 2355850"/>
              <a:gd name="connsiteX6" fmla="*/ 66486 w 1758887"/>
              <a:gd name="connsiteY6" fmla="*/ 2355850 h 2355850"/>
              <a:gd name="connsiteX0" fmla="*/ 66486 w 1758887"/>
              <a:gd name="connsiteY0" fmla="*/ 2355850 h 2355850"/>
              <a:gd name="connsiteX1" fmla="*/ 323789 w 1758887"/>
              <a:gd name="connsiteY1" fmla="*/ 1171574 h 2355850"/>
              <a:gd name="connsiteX2" fmla="*/ 65724 w 1758887"/>
              <a:gd name="connsiteY2" fmla="*/ 0 h 2355850"/>
              <a:gd name="connsiteX3" fmla="*/ 1508824 w 1758887"/>
              <a:gd name="connsiteY3" fmla="*/ 0 h 2355850"/>
              <a:gd name="connsiteX4" fmla="*/ 1758887 w 1758887"/>
              <a:gd name="connsiteY4" fmla="*/ 1174751 h 2355850"/>
              <a:gd name="connsiteX5" fmla="*/ 1504886 w 1758887"/>
              <a:gd name="connsiteY5" fmla="*/ 2346325 h 2355850"/>
              <a:gd name="connsiteX6" fmla="*/ 66486 w 1758887"/>
              <a:gd name="connsiteY6" fmla="*/ 2355850 h 2355850"/>
              <a:gd name="connsiteX0" fmla="*/ 66486 w 1758887"/>
              <a:gd name="connsiteY0" fmla="*/ 2355850 h 2355850"/>
              <a:gd name="connsiteX1" fmla="*/ 323789 w 1758887"/>
              <a:gd name="connsiteY1" fmla="*/ 1171574 h 2355850"/>
              <a:gd name="connsiteX2" fmla="*/ 65724 w 1758887"/>
              <a:gd name="connsiteY2" fmla="*/ 0 h 2355850"/>
              <a:gd name="connsiteX3" fmla="*/ 1508824 w 1758887"/>
              <a:gd name="connsiteY3" fmla="*/ 0 h 2355850"/>
              <a:gd name="connsiteX4" fmla="*/ 1758887 w 1758887"/>
              <a:gd name="connsiteY4" fmla="*/ 1174751 h 2355850"/>
              <a:gd name="connsiteX5" fmla="*/ 1504886 w 1758887"/>
              <a:gd name="connsiteY5" fmla="*/ 2346325 h 2355850"/>
              <a:gd name="connsiteX6" fmla="*/ 66486 w 1758887"/>
              <a:gd name="connsiteY6" fmla="*/ 2355850 h 2355850"/>
              <a:gd name="connsiteX0" fmla="*/ 66486 w 1758887"/>
              <a:gd name="connsiteY0" fmla="*/ 2355850 h 2355850"/>
              <a:gd name="connsiteX1" fmla="*/ 323789 w 1758887"/>
              <a:gd name="connsiteY1" fmla="*/ 1171574 h 2355850"/>
              <a:gd name="connsiteX2" fmla="*/ 65724 w 1758887"/>
              <a:gd name="connsiteY2" fmla="*/ 0 h 2355850"/>
              <a:gd name="connsiteX3" fmla="*/ 1508824 w 1758887"/>
              <a:gd name="connsiteY3" fmla="*/ 0 h 2355850"/>
              <a:gd name="connsiteX4" fmla="*/ 1758887 w 1758887"/>
              <a:gd name="connsiteY4" fmla="*/ 1174751 h 2355850"/>
              <a:gd name="connsiteX5" fmla="*/ 1504886 w 1758887"/>
              <a:gd name="connsiteY5" fmla="*/ 2346325 h 2355850"/>
              <a:gd name="connsiteX6" fmla="*/ 66486 w 1758887"/>
              <a:gd name="connsiteY6" fmla="*/ 2355850 h 2355850"/>
              <a:gd name="connsiteX0" fmla="*/ 66486 w 1758887"/>
              <a:gd name="connsiteY0" fmla="*/ 2355850 h 2355850"/>
              <a:gd name="connsiteX1" fmla="*/ 323789 w 1758887"/>
              <a:gd name="connsiteY1" fmla="*/ 1171574 h 2355850"/>
              <a:gd name="connsiteX2" fmla="*/ 65724 w 1758887"/>
              <a:gd name="connsiteY2" fmla="*/ 0 h 2355850"/>
              <a:gd name="connsiteX3" fmla="*/ 1508824 w 1758887"/>
              <a:gd name="connsiteY3" fmla="*/ 0 h 2355850"/>
              <a:gd name="connsiteX4" fmla="*/ 1758887 w 1758887"/>
              <a:gd name="connsiteY4" fmla="*/ 1174751 h 2355850"/>
              <a:gd name="connsiteX5" fmla="*/ 1504886 w 1758887"/>
              <a:gd name="connsiteY5" fmla="*/ 2346325 h 2355850"/>
              <a:gd name="connsiteX6" fmla="*/ 66486 w 1758887"/>
              <a:gd name="connsiteY6" fmla="*/ 2355850 h 2355850"/>
              <a:gd name="connsiteX0" fmla="*/ 49462 w 1741863"/>
              <a:gd name="connsiteY0" fmla="*/ 2355850 h 2355850"/>
              <a:gd name="connsiteX1" fmla="*/ 306765 w 1741863"/>
              <a:gd name="connsiteY1" fmla="*/ 1171574 h 2355850"/>
              <a:gd name="connsiteX2" fmla="*/ 48700 w 1741863"/>
              <a:gd name="connsiteY2" fmla="*/ 0 h 2355850"/>
              <a:gd name="connsiteX3" fmla="*/ 1491800 w 1741863"/>
              <a:gd name="connsiteY3" fmla="*/ 0 h 2355850"/>
              <a:gd name="connsiteX4" fmla="*/ 1741863 w 1741863"/>
              <a:gd name="connsiteY4" fmla="*/ 1174751 h 2355850"/>
              <a:gd name="connsiteX5" fmla="*/ 1487862 w 1741863"/>
              <a:gd name="connsiteY5" fmla="*/ 2346325 h 2355850"/>
              <a:gd name="connsiteX6" fmla="*/ 49462 w 1741863"/>
              <a:gd name="connsiteY6" fmla="*/ 2355850 h 2355850"/>
              <a:gd name="connsiteX0" fmla="*/ 163436 w 1855837"/>
              <a:gd name="connsiteY0" fmla="*/ 2355850 h 2355850"/>
              <a:gd name="connsiteX1" fmla="*/ 420739 w 1855837"/>
              <a:gd name="connsiteY1" fmla="*/ 1171574 h 2355850"/>
              <a:gd name="connsiteX2" fmla="*/ 162674 w 1855837"/>
              <a:gd name="connsiteY2" fmla="*/ 0 h 2355850"/>
              <a:gd name="connsiteX3" fmla="*/ 1605774 w 1855837"/>
              <a:gd name="connsiteY3" fmla="*/ 0 h 2355850"/>
              <a:gd name="connsiteX4" fmla="*/ 1855837 w 1855837"/>
              <a:gd name="connsiteY4" fmla="*/ 1174751 h 2355850"/>
              <a:gd name="connsiteX5" fmla="*/ 1601836 w 1855837"/>
              <a:gd name="connsiteY5" fmla="*/ 2346325 h 2355850"/>
              <a:gd name="connsiteX6" fmla="*/ 163436 w 1855837"/>
              <a:gd name="connsiteY6" fmla="*/ 2355850 h 2355850"/>
              <a:gd name="connsiteX0" fmla="*/ 163436 w 1855837"/>
              <a:gd name="connsiteY0" fmla="*/ 2355850 h 2355850"/>
              <a:gd name="connsiteX1" fmla="*/ 420739 w 1855837"/>
              <a:gd name="connsiteY1" fmla="*/ 1171574 h 2355850"/>
              <a:gd name="connsiteX2" fmla="*/ 162674 w 1855837"/>
              <a:gd name="connsiteY2" fmla="*/ 0 h 2355850"/>
              <a:gd name="connsiteX3" fmla="*/ 1605774 w 1855837"/>
              <a:gd name="connsiteY3" fmla="*/ 0 h 2355850"/>
              <a:gd name="connsiteX4" fmla="*/ 1855837 w 1855837"/>
              <a:gd name="connsiteY4" fmla="*/ 1174751 h 2355850"/>
              <a:gd name="connsiteX5" fmla="*/ 1601836 w 1855837"/>
              <a:gd name="connsiteY5" fmla="*/ 2346325 h 2355850"/>
              <a:gd name="connsiteX6" fmla="*/ 163436 w 1855837"/>
              <a:gd name="connsiteY6" fmla="*/ 2355850 h 2355850"/>
              <a:gd name="connsiteX0" fmla="*/ 71507 w 1763908"/>
              <a:gd name="connsiteY0" fmla="*/ 2355850 h 2355850"/>
              <a:gd name="connsiteX1" fmla="*/ 1719460 w 1763908"/>
              <a:gd name="connsiteY1" fmla="*/ 1181099 h 2355850"/>
              <a:gd name="connsiteX2" fmla="*/ 70745 w 1763908"/>
              <a:gd name="connsiteY2" fmla="*/ 0 h 2355850"/>
              <a:gd name="connsiteX3" fmla="*/ 1513845 w 1763908"/>
              <a:gd name="connsiteY3" fmla="*/ 0 h 2355850"/>
              <a:gd name="connsiteX4" fmla="*/ 1763908 w 1763908"/>
              <a:gd name="connsiteY4" fmla="*/ 1174751 h 2355850"/>
              <a:gd name="connsiteX5" fmla="*/ 1509907 w 1763908"/>
              <a:gd name="connsiteY5" fmla="*/ 2346325 h 2355850"/>
              <a:gd name="connsiteX6" fmla="*/ 71507 w 1763908"/>
              <a:gd name="connsiteY6" fmla="*/ 2355850 h 2355850"/>
              <a:gd name="connsiteX0" fmla="*/ 71507 w 1763908"/>
              <a:gd name="connsiteY0" fmla="*/ 2355850 h 2355850"/>
              <a:gd name="connsiteX1" fmla="*/ 1719460 w 1763908"/>
              <a:gd name="connsiteY1" fmla="*/ 1168399 h 2355850"/>
              <a:gd name="connsiteX2" fmla="*/ 70745 w 1763908"/>
              <a:gd name="connsiteY2" fmla="*/ 0 h 2355850"/>
              <a:gd name="connsiteX3" fmla="*/ 1513845 w 1763908"/>
              <a:gd name="connsiteY3" fmla="*/ 0 h 2355850"/>
              <a:gd name="connsiteX4" fmla="*/ 1763908 w 1763908"/>
              <a:gd name="connsiteY4" fmla="*/ 1174751 h 2355850"/>
              <a:gd name="connsiteX5" fmla="*/ 1509907 w 1763908"/>
              <a:gd name="connsiteY5" fmla="*/ 2346325 h 2355850"/>
              <a:gd name="connsiteX6" fmla="*/ 71507 w 1763908"/>
              <a:gd name="connsiteY6" fmla="*/ 2355850 h 2355850"/>
              <a:gd name="connsiteX0" fmla="*/ 71597 w 1763998"/>
              <a:gd name="connsiteY0" fmla="*/ 2355850 h 2355850"/>
              <a:gd name="connsiteX1" fmla="*/ 1716375 w 1763998"/>
              <a:gd name="connsiteY1" fmla="*/ 1184274 h 2355850"/>
              <a:gd name="connsiteX2" fmla="*/ 70835 w 1763998"/>
              <a:gd name="connsiteY2" fmla="*/ 0 h 2355850"/>
              <a:gd name="connsiteX3" fmla="*/ 1513935 w 1763998"/>
              <a:gd name="connsiteY3" fmla="*/ 0 h 2355850"/>
              <a:gd name="connsiteX4" fmla="*/ 1763998 w 1763998"/>
              <a:gd name="connsiteY4" fmla="*/ 1174751 h 2355850"/>
              <a:gd name="connsiteX5" fmla="*/ 1509997 w 1763998"/>
              <a:gd name="connsiteY5" fmla="*/ 2346325 h 2355850"/>
              <a:gd name="connsiteX6" fmla="*/ 71597 w 1763998"/>
              <a:gd name="connsiteY6" fmla="*/ 2355850 h 2355850"/>
              <a:gd name="connsiteX0" fmla="*/ 71874 w 1764275"/>
              <a:gd name="connsiteY0" fmla="*/ 2355850 h 2355850"/>
              <a:gd name="connsiteX1" fmla="*/ 1707127 w 1764275"/>
              <a:gd name="connsiteY1" fmla="*/ 1171574 h 2355850"/>
              <a:gd name="connsiteX2" fmla="*/ 71112 w 1764275"/>
              <a:gd name="connsiteY2" fmla="*/ 0 h 2355850"/>
              <a:gd name="connsiteX3" fmla="*/ 1514212 w 1764275"/>
              <a:gd name="connsiteY3" fmla="*/ 0 h 2355850"/>
              <a:gd name="connsiteX4" fmla="*/ 1764275 w 1764275"/>
              <a:gd name="connsiteY4" fmla="*/ 1174751 h 2355850"/>
              <a:gd name="connsiteX5" fmla="*/ 1510274 w 1764275"/>
              <a:gd name="connsiteY5" fmla="*/ 2346325 h 2355850"/>
              <a:gd name="connsiteX6" fmla="*/ 71874 w 1764275"/>
              <a:gd name="connsiteY6" fmla="*/ 2355850 h 2355850"/>
              <a:gd name="connsiteX0" fmla="*/ 162957 w 1855358"/>
              <a:gd name="connsiteY0" fmla="*/ 2355850 h 2355850"/>
              <a:gd name="connsiteX1" fmla="*/ 423435 w 1855358"/>
              <a:gd name="connsiteY1" fmla="*/ 1187449 h 2355850"/>
              <a:gd name="connsiteX2" fmla="*/ 162195 w 1855358"/>
              <a:gd name="connsiteY2" fmla="*/ 0 h 2355850"/>
              <a:gd name="connsiteX3" fmla="*/ 1605295 w 1855358"/>
              <a:gd name="connsiteY3" fmla="*/ 0 h 2355850"/>
              <a:gd name="connsiteX4" fmla="*/ 1855358 w 1855358"/>
              <a:gd name="connsiteY4" fmla="*/ 1174751 h 2355850"/>
              <a:gd name="connsiteX5" fmla="*/ 1601357 w 1855358"/>
              <a:gd name="connsiteY5" fmla="*/ 2346325 h 2355850"/>
              <a:gd name="connsiteX6" fmla="*/ 162957 w 1855358"/>
              <a:gd name="connsiteY6" fmla="*/ 2355850 h 2355850"/>
              <a:gd name="connsiteX0" fmla="*/ 162528 w 1854929"/>
              <a:gd name="connsiteY0" fmla="*/ 2355850 h 2355850"/>
              <a:gd name="connsiteX1" fmla="*/ 423006 w 1854929"/>
              <a:gd name="connsiteY1" fmla="*/ 1187449 h 2355850"/>
              <a:gd name="connsiteX2" fmla="*/ 161766 w 1854929"/>
              <a:gd name="connsiteY2" fmla="*/ 0 h 2355850"/>
              <a:gd name="connsiteX3" fmla="*/ 1604866 w 1854929"/>
              <a:gd name="connsiteY3" fmla="*/ 0 h 2355850"/>
              <a:gd name="connsiteX4" fmla="*/ 1854929 w 1854929"/>
              <a:gd name="connsiteY4" fmla="*/ 1174751 h 2355850"/>
              <a:gd name="connsiteX5" fmla="*/ 1600928 w 1854929"/>
              <a:gd name="connsiteY5" fmla="*/ 2346325 h 2355850"/>
              <a:gd name="connsiteX6" fmla="*/ 162528 w 1854929"/>
              <a:gd name="connsiteY6" fmla="*/ 2355850 h 2355850"/>
              <a:gd name="connsiteX0" fmla="*/ 163389 w 1855790"/>
              <a:gd name="connsiteY0" fmla="*/ 2355850 h 2355850"/>
              <a:gd name="connsiteX1" fmla="*/ 423867 w 1855790"/>
              <a:gd name="connsiteY1" fmla="*/ 1187449 h 2355850"/>
              <a:gd name="connsiteX2" fmla="*/ 162627 w 1855790"/>
              <a:gd name="connsiteY2" fmla="*/ 0 h 2355850"/>
              <a:gd name="connsiteX3" fmla="*/ 1605727 w 1855790"/>
              <a:gd name="connsiteY3" fmla="*/ 0 h 2355850"/>
              <a:gd name="connsiteX4" fmla="*/ 1855790 w 1855790"/>
              <a:gd name="connsiteY4" fmla="*/ 1174751 h 2355850"/>
              <a:gd name="connsiteX5" fmla="*/ 1601789 w 1855790"/>
              <a:gd name="connsiteY5" fmla="*/ 2346325 h 2355850"/>
              <a:gd name="connsiteX6" fmla="*/ 163389 w 1855790"/>
              <a:gd name="connsiteY6" fmla="*/ 2355850 h 2355850"/>
              <a:gd name="connsiteX0" fmla="*/ 162436 w 1854837"/>
              <a:gd name="connsiteY0" fmla="*/ 2355850 h 2355850"/>
              <a:gd name="connsiteX1" fmla="*/ 429264 w 1854837"/>
              <a:gd name="connsiteY1" fmla="*/ 1203324 h 2355850"/>
              <a:gd name="connsiteX2" fmla="*/ 161674 w 1854837"/>
              <a:gd name="connsiteY2" fmla="*/ 0 h 2355850"/>
              <a:gd name="connsiteX3" fmla="*/ 1604774 w 1854837"/>
              <a:gd name="connsiteY3" fmla="*/ 0 h 2355850"/>
              <a:gd name="connsiteX4" fmla="*/ 1854837 w 1854837"/>
              <a:gd name="connsiteY4" fmla="*/ 1174751 h 2355850"/>
              <a:gd name="connsiteX5" fmla="*/ 1600836 w 1854837"/>
              <a:gd name="connsiteY5" fmla="*/ 2346325 h 2355850"/>
              <a:gd name="connsiteX6" fmla="*/ 162436 w 1854837"/>
              <a:gd name="connsiteY6" fmla="*/ 2355850 h 2355850"/>
              <a:gd name="connsiteX0" fmla="*/ 162436 w 1854837"/>
              <a:gd name="connsiteY0" fmla="*/ 2355850 h 2355850"/>
              <a:gd name="connsiteX1" fmla="*/ 429264 w 1854837"/>
              <a:gd name="connsiteY1" fmla="*/ 1203324 h 2355850"/>
              <a:gd name="connsiteX2" fmla="*/ 161674 w 1854837"/>
              <a:gd name="connsiteY2" fmla="*/ 0 h 2355850"/>
              <a:gd name="connsiteX3" fmla="*/ 1604774 w 1854837"/>
              <a:gd name="connsiteY3" fmla="*/ 0 h 2355850"/>
              <a:gd name="connsiteX4" fmla="*/ 1854837 w 1854837"/>
              <a:gd name="connsiteY4" fmla="*/ 1174751 h 2355850"/>
              <a:gd name="connsiteX5" fmla="*/ 1600836 w 1854837"/>
              <a:gd name="connsiteY5" fmla="*/ 2346325 h 2355850"/>
              <a:gd name="connsiteX6" fmla="*/ 162436 w 1854837"/>
              <a:gd name="connsiteY6" fmla="*/ 2355850 h 2355850"/>
              <a:gd name="connsiteX0" fmla="*/ 129212 w 1821613"/>
              <a:gd name="connsiteY0" fmla="*/ 2355850 h 2355850"/>
              <a:gd name="connsiteX1" fmla="*/ 675440 w 1821613"/>
              <a:gd name="connsiteY1" fmla="*/ 1235074 h 2355850"/>
              <a:gd name="connsiteX2" fmla="*/ 128450 w 1821613"/>
              <a:gd name="connsiteY2" fmla="*/ 0 h 2355850"/>
              <a:gd name="connsiteX3" fmla="*/ 1571550 w 1821613"/>
              <a:gd name="connsiteY3" fmla="*/ 0 h 2355850"/>
              <a:gd name="connsiteX4" fmla="*/ 1821613 w 1821613"/>
              <a:gd name="connsiteY4" fmla="*/ 1174751 h 2355850"/>
              <a:gd name="connsiteX5" fmla="*/ 1567612 w 1821613"/>
              <a:gd name="connsiteY5" fmla="*/ 2346325 h 2355850"/>
              <a:gd name="connsiteX6" fmla="*/ 129212 w 1821613"/>
              <a:gd name="connsiteY6" fmla="*/ 2355850 h 2355850"/>
              <a:gd name="connsiteX0" fmla="*/ 162911 w 1855312"/>
              <a:gd name="connsiteY0" fmla="*/ 2355850 h 2355850"/>
              <a:gd name="connsiteX1" fmla="*/ 426564 w 1855312"/>
              <a:gd name="connsiteY1" fmla="*/ 1190624 h 2355850"/>
              <a:gd name="connsiteX2" fmla="*/ 162149 w 1855312"/>
              <a:gd name="connsiteY2" fmla="*/ 0 h 2355850"/>
              <a:gd name="connsiteX3" fmla="*/ 1605249 w 1855312"/>
              <a:gd name="connsiteY3" fmla="*/ 0 h 2355850"/>
              <a:gd name="connsiteX4" fmla="*/ 1855312 w 1855312"/>
              <a:gd name="connsiteY4" fmla="*/ 1174751 h 2355850"/>
              <a:gd name="connsiteX5" fmla="*/ 1601311 w 1855312"/>
              <a:gd name="connsiteY5" fmla="*/ 2346325 h 2355850"/>
              <a:gd name="connsiteX6" fmla="*/ 162911 w 1855312"/>
              <a:gd name="connsiteY6" fmla="*/ 2355850 h 2355850"/>
              <a:gd name="connsiteX0" fmla="*/ 162911 w 1855312"/>
              <a:gd name="connsiteY0" fmla="*/ 2355850 h 2355850"/>
              <a:gd name="connsiteX1" fmla="*/ 426564 w 1855312"/>
              <a:gd name="connsiteY1" fmla="*/ 1190624 h 2355850"/>
              <a:gd name="connsiteX2" fmla="*/ 162149 w 1855312"/>
              <a:gd name="connsiteY2" fmla="*/ 0 h 2355850"/>
              <a:gd name="connsiteX3" fmla="*/ 1605249 w 1855312"/>
              <a:gd name="connsiteY3" fmla="*/ 0 h 2355850"/>
              <a:gd name="connsiteX4" fmla="*/ 1855312 w 1855312"/>
              <a:gd name="connsiteY4" fmla="*/ 1174751 h 2355850"/>
              <a:gd name="connsiteX5" fmla="*/ 1601311 w 1855312"/>
              <a:gd name="connsiteY5" fmla="*/ 2346325 h 2355850"/>
              <a:gd name="connsiteX6" fmla="*/ 162911 w 1855312"/>
              <a:gd name="connsiteY6" fmla="*/ 2355850 h 2355850"/>
              <a:gd name="connsiteX0" fmla="*/ 162911 w 1855312"/>
              <a:gd name="connsiteY0" fmla="*/ 2355850 h 2355850"/>
              <a:gd name="connsiteX1" fmla="*/ 426564 w 1855312"/>
              <a:gd name="connsiteY1" fmla="*/ 1190624 h 2355850"/>
              <a:gd name="connsiteX2" fmla="*/ 162149 w 1855312"/>
              <a:gd name="connsiteY2" fmla="*/ 0 h 2355850"/>
              <a:gd name="connsiteX3" fmla="*/ 1605249 w 1855312"/>
              <a:gd name="connsiteY3" fmla="*/ 0 h 2355850"/>
              <a:gd name="connsiteX4" fmla="*/ 1855312 w 1855312"/>
              <a:gd name="connsiteY4" fmla="*/ 1174751 h 2355850"/>
              <a:gd name="connsiteX5" fmla="*/ 1601311 w 1855312"/>
              <a:gd name="connsiteY5" fmla="*/ 2346325 h 2355850"/>
              <a:gd name="connsiteX6" fmla="*/ 162911 w 1855312"/>
              <a:gd name="connsiteY6" fmla="*/ 2355850 h 2355850"/>
              <a:gd name="connsiteX0" fmla="*/ 180264 w 1872665"/>
              <a:gd name="connsiteY0" fmla="*/ 2355850 h 2355850"/>
              <a:gd name="connsiteX1" fmla="*/ 443917 w 1872665"/>
              <a:gd name="connsiteY1" fmla="*/ 1190624 h 2355850"/>
              <a:gd name="connsiteX2" fmla="*/ 179502 w 1872665"/>
              <a:gd name="connsiteY2" fmla="*/ 0 h 2355850"/>
              <a:gd name="connsiteX3" fmla="*/ 1622602 w 1872665"/>
              <a:gd name="connsiteY3" fmla="*/ 0 h 2355850"/>
              <a:gd name="connsiteX4" fmla="*/ 1872665 w 1872665"/>
              <a:gd name="connsiteY4" fmla="*/ 1174751 h 2355850"/>
              <a:gd name="connsiteX5" fmla="*/ 1618664 w 1872665"/>
              <a:gd name="connsiteY5" fmla="*/ 2346325 h 2355850"/>
              <a:gd name="connsiteX6" fmla="*/ 180264 w 1872665"/>
              <a:gd name="connsiteY6" fmla="*/ 2355850 h 2355850"/>
              <a:gd name="connsiteX0" fmla="*/ 61307 w 1753708"/>
              <a:gd name="connsiteY0" fmla="*/ 2355850 h 2355850"/>
              <a:gd name="connsiteX1" fmla="*/ 324960 w 1753708"/>
              <a:gd name="connsiteY1" fmla="*/ 1190624 h 2355850"/>
              <a:gd name="connsiteX2" fmla="*/ 60545 w 1753708"/>
              <a:gd name="connsiteY2" fmla="*/ 0 h 2355850"/>
              <a:gd name="connsiteX3" fmla="*/ 1503645 w 1753708"/>
              <a:gd name="connsiteY3" fmla="*/ 0 h 2355850"/>
              <a:gd name="connsiteX4" fmla="*/ 1753708 w 1753708"/>
              <a:gd name="connsiteY4" fmla="*/ 1174751 h 2355850"/>
              <a:gd name="connsiteX5" fmla="*/ 1499707 w 1753708"/>
              <a:gd name="connsiteY5" fmla="*/ 2346325 h 2355850"/>
              <a:gd name="connsiteX6" fmla="*/ 61307 w 1753708"/>
              <a:gd name="connsiteY6" fmla="*/ 2355850 h 2355850"/>
              <a:gd name="connsiteX0" fmla="*/ 103255 w 1795656"/>
              <a:gd name="connsiteY0" fmla="*/ 2355850 h 2355850"/>
              <a:gd name="connsiteX1" fmla="*/ 366908 w 1795656"/>
              <a:gd name="connsiteY1" fmla="*/ 1190624 h 2355850"/>
              <a:gd name="connsiteX2" fmla="*/ 102493 w 1795656"/>
              <a:gd name="connsiteY2" fmla="*/ 0 h 2355850"/>
              <a:gd name="connsiteX3" fmla="*/ 1545593 w 1795656"/>
              <a:gd name="connsiteY3" fmla="*/ 0 h 2355850"/>
              <a:gd name="connsiteX4" fmla="*/ 1795656 w 1795656"/>
              <a:gd name="connsiteY4" fmla="*/ 1174751 h 2355850"/>
              <a:gd name="connsiteX5" fmla="*/ 1541655 w 1795656"/>
              <a:gd name="connsiteY5" fmla="*/ 2346325 h 2355850"/>
              <a:gd name="connsiteX6" fmla="*/ 103255 w 1795656"/>
              <a:gd name="connsiteY6" fmla="*/ 2355850 h 2355850"/>
              <a:gd name="connsiteX0" fmla="*/ 762 w 1693163"/>
              <a:gd name="connsiteY0" fmla="*/ 2355850 h 2355850"/>
              <a:gd name="connsiteX1" fmla="*/ 264415 w 1693163"/>
              <a:gd name="connsiteY1" fmla="*/ 1190624 h 2355850"/>
              <a:gd name="connsiteX2" fmla="*/ 0 w 1693163"/>
              <a:gd name="connsiteY2" fmla="*/ 0 h 2355850"/>
              <a:gd name="connsiteX3" fmla="*/ 1443100 w 1693163"/>
              <a:gd name="connsiteY3" fmla="*/ 0 h 2355850"/>
              <a:gd name="connsiteX4" fmla="*/ 1693163 w 1693163"/>
              <a:gd name="connsiteY4" fmla="*/ 1174751 h 2355850"/>
              <a:gd name="connsiteX5" fmla="*/ 1439162 w 1693163"/>
              <a:gd name="connsiteY5" fmla="*/ 2346325 h 2355850"/>
              <a:gd name="connsiteX6" fmla="*/ 762 w 1693163"/>
              <a:gd name="connsiteY6" fmla="*/ 2355850 h 235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163" h="2355850">
                <a:moveTo>
                  <a:pt x="762" y="2355850"/>
                </a:moveTo>
                <a:cubicBezTo>
                  <a:pt x="3938" y="2353733"/>
                  <a:pt x="132588" y="1773237"/>
                  <a:pt x="264415" y="1190624"/>
                </a:cubicBezTo>
                <a:cubicBezTo>
                  <a:pt x="143638" y="626532"/>
                  <a:pt x="4742" y="6350"/>
                  <a:pt x="0" y="0"/>
                </a:cubicBezTo>
                <a:lnTo>
                  <a:pt x="1443100" y="0"/>
                </a:lnTo>
                <a:lnTo>
                  <a:pt x="1693163" y="1174751"/>
                </a:lnTo>
                <a:lnTo>
                  <a:pt x="1439162" y="2346325"/>
                </a:lnTo>
                <a:lnTo>
                  <a:pt x="762" y="2355850"/>
                </a:lnTo>
                <a:close/>
              </a:path>
            </a:pathLst>
          </a:custGeom>
          <a:solidFill>
            <a:srgbClr val="6691B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rapez 11">
            <a:extLst>
              <a:ext uri="{FF2B5EF4-FFF2-40B4-BE49-F238E27FC236}">
                <a16:creationId xmlns:a16="http://schemas.microsoft.com/office/drawing/2014/main" id="{5D61A37A-2D35-1040-B663-F21138F5CB18}"/>
              </a:ext>
            </a:extLst>
          </p:cNvPr>
          <p:cNvSpPr/>
          <p:nvPr userDrawn="1"/>
        </p:nvSpPr>
        <p:spPr>
          <a:xfrm>
            <a:off x="5806185" y="2074696"/>
            <a:ext cx="2226565" cy="3098020"/>
          </a:xfrm>
          <a:custGeom>
            <a:avLst/>
            <a:gdLst>
              <a:gd name="connsiteX0" fmla="*/ 0 w 1813050"/>
              <a:gd name="connsiteY0" fmla="*/ 2349500 h 2349500"/>
              <a:gd name="connsiteX1" fmla="*/ 453263 w 1813050"/>
              <a:gd name="connsiteY1" fmla="*/ 0 h 2349500"/>
              <a:gd name="connsiteX2" fmla="*/ 1359788 w 1813050"/>
              <a:gd name="connsiteY2" fmla="*/ 0 h 2349500"/>
              <a:gd name="connsiteX3" fmla="*/ 1813050 w 1813050"/>
              <a:gd name="connsiteY3" fmla="*/ 2349500 h 2349500"/>
              <a:gd name="connsiteX4" fmla="*/ 0 w 1813050"/>
              <a:gd name="connsiteY4" fmla="*/ 2349500 h 2349500"/>
              <a:gd name="connsiteX0" fmla="*/ 3937 w 1816987"/>
              <a:gd name="connsiteY0" fmla="*/ 2349500 h 2349500"/>
              <a:gd name="connsiteX1" fmla="*/ 0 w 1816987"/>
              <a:gd name="connsiteY1" fmla="*/ 19050 h 2349500"/>
              <a:gd name="connsiteX2" fmla="*/ 1363725 w 1816987"/>
              <a:gd name="connsiteY2" fmla="*/ 0 h 2349500"/>
              <a:gd name="connsiteX3" fmla="*/ 1816987 w 1816987"/>
              <a:gd name="connsiteY3" fmla="*/ 2349500 h 2349500"/>
              <a:gd name="connsiteX4" fmla="*/ 3937 w 1816987"/>
              <a:gd name="connsiteY4" fmla="*/ 2349500 h 2349500"/>
              <a:gd name="connsiteX0" fmla="*/ 3937 w 1816987"/>
              <a:gd name="connsiteY0" fmla="*/ 2330450 h 2330450"/>
              <a:gd name="connsiteX1" fmla="*/ 0 w 1816987"/>
              <a:gd name="connsiteY1" fmla="*/ 0 h 2330450"/>
              <a:gd name="connsiteX2" fmla="*/ 576325 w 1816987"/>
              <a:gd name="connsiteY2" fmla="*/ 717550 h 2330450"/>
              <a:gd name="connsiteX3" fmla="*/ 1816987 w 1816987"/>
              <a:gd name="connsiteY3" fmla="*/ 2330450 h 2330450"/>
              <a:gd name="connsiteX4" fmla="*/ 3937 w 1816987"/>
              <a:gd name="connsiteY4" fmla="*/ 2330450 h 2330450"/>
              <a:gd name="connsiteX0" fmla="*/ 3937 w 1816987"/>
              <a:gd name="connsiteY0" fmla="*/ 2336800 h 2336800"/>
              <a:gd name="connsiteX1" fmla="*/ 0 w 1816987"/>
              <a:gd name="connsiteY1" fmla="*/ 6350 h 2336800"/>
              <a:gd name="connsiteX2" fmla="*/ 1319275 w 1816987"/>
              <a:gd name="connsiteY2" fmla="*/ 0 h 2336800"/>
              <a:gd name="connsiteX3" fmla="*/ 1816987 w 1816987"/>
              <a:gd name="connsiteY3" fmla="*/ 2336800 h 2336800"/>
              <a:gd name="connsiteX4" fmla="*/ 3937 w 1816987"/>
              <a:gd name="connsiteY4" fmla="*/ 2336800 h 2336800"/>
              <a:gd name="connsiteX0" fmla="*/ 3937 w 1816987"/>
              <a:gd name="connsiteY0" fmla="*/ 2349500 h 2349500"/>
              <a:gd name="connsiteX1" fmla="*/ 0 w 1816987"/>
              <a:gd name="connsiteY1" fmla="*/ 0 h 2349500"/>
              <a:gd name="connsiteX2" fmla="*/ 1319275 w 1816987"/>
              <a:gd name="connsiteY2" fmla="*/ 12700 h 2349500"/>
              <a:gd name="connsiteX3" fmla="*/ 1816987 w 1816987"/>
              <a:gd name="connsiteY3" fmla="*/ 2349500 h 2349500"/>
              <a:gd name="connsiteX4" fmla="*/ 3937 w 1816987"/>
              <a:gd name="connsiteY4" fmla="*/ 2349500 h 2349500"/>
              <a:gd name="connsiteX0" fmla="*/ 3937 w 1816987"/>
              <a:gd name="connsiteY0" fmla="*/ 2349500 h 2349500"/>
              <a:gd name="connsiteX1" fmla="*/ 0 w 1816987"/>
              <a:gd name="connsiteY1" fmla="*/ 0 h 2349500"/>
              <a:gd name="connsiteX2" fmla="*/ 1173225 w 1816987"/>
              <a:gd name="connsiteY2" fmla="*/ 22225 h 2349500"/>
              <a:gd name="connsiteX3" fmla="*/ 1816987 w 1816987"/>
              <a:gd name="connsiteY3" fmla="*/ 2349500 h 2349500"/>
              <a:gd name="connsiteX4" fmla="*/ 3937 w 1816987"/>
              <a:gd name="connsiteY4" fmla="*/ 2349500 h 2349500"/>
              <a:gd name="connsiteX0" fmla="*/ 3937 w 1816987"/>
              <a:gd name="connsiteY0" fmla="*/ 2352675 h 2352675"/>
              <a:gd name="connsiteX1" fmla="*/ 0 w 1816987"/>
              <a:gd name="connsiteY1" fmla="*/ 3175 h 2352675"/>
              <a:gd name="connsiteX2" fmla="*/ 1325625 w 1816987"/>
              <a:gd name="connsiteY2" fmla="*/ 0 h 2352675"/>
              <a:gd name="connsiteX3" fmla="*/ 1816987 w 1816987"/>
              <a:gd name="connsiteY3" fmla="*/ 2352675 h 2352675"/>
              <a:gd name="connsiteX4" fmla="*/ 3937 w 1816987"/>
              <a:gd name="connsiteY4" fmla="*/ 2352675 h 2352675"/>
              <a:gd name="connsiteX0" fmla="*/ 7112 w 1820162"/>
              <a:gd name="connsiteY0" fmla="*/ 2352675 h 2352675"/>
              <a:gd name="connsiteX1" fmla="*/ 0 w 1820162"/>
              <a:gd name="connsiteY1" fmla="*/ 6350 h 2352675"/>
              <a:gd name="connsiteX2" fmla="*/ 1328800 w 1820162"/>
              <a:gd name="connsiteY2" fmla="*/ 0 h 2352675"/>
              <a:gd name="connsiteX3" fmla="*/ 1820162 w 1820162"/>
              <a:gd name="connsiteY3" fmla="*/ 2352675 h 2352675"/>
              <a:gd name="connsiteX4" fmla="*/ 7112 w 1820162"/>
              <a:gd name="connsiteY4" fmla="*/ 2352675 h 2352675"/>
              <a:gd name="connsiteX0" fmla="*/ 7112 w 1820162"/>
              <a:gd name="connsiteY0" fmla="*/ 2346325 h 2346325"/>
              <a:gd name="connsiteX1" fmla="*/ 0 w 1820162"/>
              <a:gd name="connsiteY1" fmla="*/ 0 h 2346325"/>
              <a:gd name="connsiteX2" fmla="*/ 1331975 w 1820162"/>
              <a:gd name="connsiteY2" fmla="*/ 3175 h 2346325"/>
              <a:gd name="connsiteX3" fmla="*/ 1820162 w 1820162"/>
              <a:gd name="connsiteY3" fmla="*/ 2346325 h 2346325"/>
              <a:gd name="connsiteX4" fmla="*/ 7112 w 1820162"/>
              <a:gd name="connsiteY4" fmla="*/ 2346325 h 2346325"/>
              <a:gd name="connsiteX0" fmla="*/ 7112 w 1820162"/>
              <a:gd name="connsiteY0" fmla="*/ 2346325 h 2346325"/>
              <a:gd name="connsiteX1" fmla="*/ 0 w 1820162"/>
              <a:gd name="connsiteY1" fmla="*/ 0 h 2346325"/>
              <a:gd name="connsiteX2" fmla="*/ 1331975 w 1820162"/>
              <a:gd name="connsiteY2" fmla="*/ 3175 h 2346325"/>
              <a:gd name="connsiteX3" fmla="*/ 1569338 w 1820162"/>
              <a:gd name="connsiteY3" fmla="*/ 1165226 h 2346325"/>
              <a:gd name="connsiteX4" fmla="*/ 1820162 w 1820162"/>
              <a:gd name="connsiteY4" fmla="*/ 2346325 h 2346325"/>
              <a:gd name="connsiteX5" fmla="*/ 7112 w 1820162"/>
              <a:gd name="connsiteY5" fmla="*/ 2346325 h 2346325"/>
              <a:gd name="connsiteX0" fmla="*/ 7112 w 1820162"/>
              <a:gd name="connsiteY0" fmla="*/ 2346325 h 2346325"/>
              <a:gd name="connsiteX1" fmla="*/ 0 w 1820162"/>
              <a:gd name="connsiteY1" fmla="*/ 0 h 2346325"/>
              <a:gd name="connsiteX2" fmla="*/ 1331975 w 1820162"/>
              <a:gd name="connsiteY2" fmla="*/ 3175 h 2346325"/>
              <a:gd name="connsiteX3" fmla="*/ 1651888 w 1820162"/>
              <a:gd name="connsiteY3" fmla="*/ 1177926 h 2346325"/>
              <a:gd name="connsiteX4" fmla="*/ 1820162 w 1820162"/>
              <a:gd name="connsiteY4" fmla="*/ 2346325 h 2346325"/>
              <a:gd name="connsiteX5" fmla="*/ 7112 w 1820162"/>
              <a:gd name="connsiteY5" fmla="*/ 2346325 h 2346325"/>
              <a:gd name="connsiteX0" fmla="*/ 7112 w 1820162"/>
              <a:gd name="connsiteY0" fmla="*/ 2346325 h 2346325"/>
              <a:gd name="connsiteX1" fmla="*/ 0 w 1820162"/>
              <a:gd name="connsiteY1" fmla="*/ 0 h 2346325"/>
              <a:gd name="connsiteX2" fmla="*/ 1331975 w 1820162"/>
              <a:gd name="connsiteY2" fmla="*/ 3175 h 2346325"/>
              <a:gd name="connsiteX3" fmla="*/ 1582038 w 1820162"/>
              <a:gd name="connsiteY3" fmla="*/ 1177926 h 2346325"/>
              <a:gd name="connsiteX4" fmla="*/ 1820162 w 1820162"/>
              <a:gd name="connsiteY4" fmla="*/ 2346325 h 2346325"/>
              <a:gd name="connsiteX5" fmla="*/ 7112 w 1820162"/>
              <a:gd name="connsiteY5" fmla="*/ 2346325 h 2346325"/>
              <a:gd name="connsiteX0" fmla="*/ 7112 w 1582038"/>
              <a:gd name="connsiteY0" fmla="*/ 2346325 h 2349500"/>
              <a:gd name="connsiteX1" fmla="*/ 0 w 1582038"/>
              <a:gd name="connsiteY1" fmla="*/ 0 h 2349500"/>
              <a:gd name="connsiteX2" fmla="*/ 1331975 w 1582038"/>
              <a:gd name="connsiteY2" fmla="*/ 3175 h 2349500"/>
              <a:gd name="connsiteX3" fmla="*/ 1582038 w 1582038"/>
              <a:gd name="connsiteY3" fmla="*/ 1177926 h 2349500"/>
              <a:gd name="connsiteX4" fmla="*/ 1328037 w 1582038"/>
              <a:gd name="connsiteY4" fmla="*/ 2349500 h 2349500"/>
              <a:gd name="connsiteX5" fmla="*/ 7112 w 1582038"/>
              <a:gd name="connsiteY5" fmla="*/ 2346325 h 2349500"/>
              <a:gd name="connsiteX0" fmla="*/ 105537 w 1680463"/>
              <a:gd name="connsiteY0" fmla="*/ 2343150 h 2346325"/>
              <a:gd name="connsiteX1" fmla="*/ 0 w 1680463"/>
              <a:gd name="connsiteY1" fmla="*/ 3175 h 2346325"/>
              <a:gd name="connsiteX2" fmla="*/ 1430400 w 1680463"/>
              <a:gd name="connsiteY2" fmla="*/ 0 h 2346325"/>
              <a:gd name="connsiteX3" fmla="*/ 1680463 w 1680463"/>
              <a:gd name="connsiteY3" fmla="*/ 1174751 h 2346325"/>
              <a:gd name="connsiteX4" fmla="*/ 1426462 w 1680463"/>
              <a:gd name="connsiteY4" fmla="*/ 2346325 h 2346325"/>
              <a:gd name="connsiteX5" fmla="*/ 105537 w 1680463"/>
              <a:gd name="connsiteY5" fmla="*/ 2343150 h 2346325"/>
              <a:gd name="connsiteX0" fmla="*/ 115062 w 1689988"/>
              <a:gd name="connsiteY0" fmla="*/ 2352675 h 2355850"/>
              <a:gd name="connsiteX1" fmla="*/ 0 w 1689988"/>
              <a:gd name="connsiteY1" fmla="*/ 0 h 2355850"/>
              <a:gd name="connsiteX2" fmla="*/ 1439925 w 1689988"/>
              <a:gd name="connsiteY2" fmla="*/ 9525 h 2355850"/>
              <a:gd name="connsiteX3" fmla="*/ 1689988 w 1689988"/>
              <a:gd name="connsiteY3" fmla="*/ 1184276 h 2355850"/>
              <a:gd name="connsiteX4" fmla="*/ 1435987 w 1689988"/>
              <a:gd name="connsiteY4" fmla="*/ 2355850 h 2355850"/>
              <a:gd name="connsiteX5" fmla="*/ 115062 w 1689988"/>
              <a:gd name="connsiteY5" fmla="*/ 2352675 h 2355850"/>
              <a:gd name="connsiteX0" fmla="*/ 118237 w 1693163"/>
              <a:gd name="connsiteY0" fmla="*/ 2343150 h 2346325"/>
              <a:gd name="connsiteX1" fmla="*/ 0 w 1693163"/>
              <a:gd name="connsiteY1" fmla="*/ 0 h 2346325"/>
              <a:gd name="connsiteX2" fmla="*/ 1443100 w 1693163"/>
              <a:gd name="connsiteY2" fmla="*/ 0 h 2346325"/>
              <a:gd name="connsiteX3" fmla="*/ 1693163 w 1693163"/>
              <a:gd name="connsiteY3" fmla="*/ 1174751 h 2346325"/>
              <a:gd name="connsiteX4" fmla="*/ 1439162 w 1693163"/>
              <a:gd name="connsiteY4" fmla="*/ 2346325 h 2346325"/>
              <a:gd name="connsiteX5" fmla="*/ 118237 w 1693163"/>
              <a:gd name="connsiteY5" fmla="*/ 2343150 h 2346325"/>
              <a:gd name="connsiteX0" fmla="*/ 762 w 1693163"/>
              <a:gd name="connsiteY0" fmla="*/ 2355850 h 2355850"/>
              <a:gd name="connsiteX1" fmla="*/ 0 w 1693163"/>
              <a:gd name="connsiteY1" fmla="*/ 0 h 2355850"/>
              <a:gd name="connsiteX2" fmla="*/ 1443100 w 1693163"/>
              <a:gd name="connsiteY2" fmla="*/ 0 h 2355850"/>
              <a:gd name="connsiteX3" fmla="*/ 1693163 w 1693163"/>
              <a:gd name="connsiteY3" fmla="*/ 1174751 h 2355850"/>
              <a:gd name="connsiteX4" fmla="*/ 1439162 w 1693163"/>
              <a:gd name="connsiteY4" fmla="*/ 2346325 h 2355850"/>
              <a:gd name="connsiteX5" fmla="*/ 762 w 1693163"/>
              <a:gd name="connsiteY5" fmla="*/ 2355850 h 2355850"/>
              <a:gd name="connsiteX0" fmla="*/ 108451 w 1800852"/>
              <a:gd name="connsiteY0" fmla="*/ 2355850 h 2355850"/>
              <a:gd name="connsiteX1" fmla="*/ 105404 w 1800852"/>
              <a:gd name="connsiteY1" fmla="*/ 1289049 h 2355850"/>
              <a:gd name="connsiteX2" fmla="*/ 107689 w 1800852"/>
              <a:gd name="connsiteY2" fmla="*/ 0 h 2355850"/>
              <a:gd name="connsiteX3" fmla="*/ 1550789 w 1800852"/>
              <a:gd name="connsiteY3" fmla="*/ 0 h 2355850"/>
              <a:gd name="connsiteX4" fmla="*/ 1800852 w 1800852"/>
              <a:gd name="connsiteY4" fmla="*/ 1174751 h 2355850"/>
              <a:gd name="connsiteX5" fmla="*/ 1546851 w 1800852"/>
              <a:gd name="connsiteY5" fmla="*/ 2346325 h 2355850"/>
              <a:gd name="connsiteX6" fmla="*/ 108451 w 1800852"/>
              <a:gd name="connsiteY6" fmla="*/ 2355850 h 2355850"/>
              <a:gd name="connsiteX0" fmla="*/ 108451 w 1800852"/>
              <a:gd name="connsiteY0" fmla="*/ 2355850 h 2355850"/>
              <a:gd name="connsiteX1" fmla="*/ 105404 w 1800852"/>
              <a:gd name="connsiteY1" fmla="*/ 1289049 h 2355850"/>
              <a:gd name="connsiteX2" fmla="*/ 107689 w 1800852"/>
              <a:gd name="connsiteY2" fmla="*/ 0 h 2355850"/>
              <a:gd name="connsiteX3" fmla="*/ 1550789 w 1800852"/>
              <a:gd name="connsiteY3" fmla="*/ 0 h 2355850"/>
              <a:gd name="connsiteX4" fmla="*/ 1800852 w 1800852"/>
              <a:gd name="connsiteY4" fmla="*/ 1174751 h 2355850"/>
              <a:gd name="connsiteX5" fmla="*/ 1546851 w 1800852"/>
              <a:gd name="connsiteY5" fmla="*/ 2346325 h 2355850"/>
              <a:gd name="connsiteX6" fmla="*/ 108451 w 1800852"/>
              <a:gd name="connsiteY6" fmla="*/ 2355850 h 2355850"/>
              <a:gd name="connsiteX0" fmla="*/ 66486 w 1758887"/>
              <a:gd name="connsiteY0" fmla="*/ 2355850 h 2355850"/>
              <a:gd name="connsiteX1" fmla="*/ 323789 w 1758887"/>
              <a:gd name="connsiteY1" fmla="*/ 1171574 h 2355850"/>
              <a:gd name="connsiteX2" fmla="*/ 65724 w 1758887"/>
              <a:gd name="connsiteY2" fmla="*/ 0 h 2355850"/>
              <a:gd name="connsiteX3" fmla="*/ 1508824 w 1758887"/>
              <a:gd name="connsiteY3" fmla="*/ 0 h 2355850"/>
              <a:gd name="connsiteX4" fmla="*/ 1758887 w 1758887"/>
              <a:gd name="connsiteY4" fmla="*/ 1174751 h 2355850"/>
              <a:gd name="connsiteX5" fmla="*/ 1504886 w 1758887"/>
              <a:gd name="connsiteY5" fmla="*/ 2346325 h 2355850"/>
              <a:gd name="connsiteX6" fmla="*/ 66486 w 1758887"/>
              <a:gd name="connsiteY6" fmla="*/ 2355850 h 2355850"/>
              <a:gd name="connsiteX0" fmla="*/ 66486 w 1758887"/>
              <a:gd name="connsiteY0" fmla="*/ 2355850 h 2355850"/>
              <a:gd name="connsiteX1" fmla="*/ 323789 w 1758887"/>
              <a:gd name="connsiteY1" fmla="*/ 1171574 h 2355850"/>
              <a:gd name="connsiteX2" fmla="*/ 65724 w 1758887"/>
              <a:gd name="connsiteY2" fmla="*/ 0 h 2355850"/>
              <a:gd name="connsiteX3" fmla="*/ 1508824 w 1758887"/>
              <a:gd name="connsiteY3" fmla="*/ 0 h 2355850"/>
              <a:gd name="connsiteX4" fmla="*/ 1758887 w 1758887"/>
              <a:gd name="connsiteY4" fmla="*/ 1174751 h 2355850"/>
              <a:gd name="connsiteX5" fmla="*/ 1504886 w 1758887"/>
              <a:gd name="connsiteY5" fmla="*/ 2346325 h 2355850"/>
              <a:gd name="connsiteX6" fmla="*/ 66486 w 1758887"/>
              <a:gd name="connsiteY6" fmla="*/ 2355850 h 2355850"/>
              <a:gd name="connsiteX0" fmla="*/ 66486 w 1758887"/>
              <a:gd name="connsiteY0" fmla="*/ 2355850 h 2355850"/>
              <a:gd name="connsiteX1" fmla="*/ 323789 w 1758887"/>
              <a:gd name="connsiteY1" fmla="*/ 1171574 h 2355850"/>
              <a:gd name="connsiteX2" fmla="*/ 65724 w 1758887"/>
              <a:gd name="connsiteY2" fmla="*/ 0 h 2355850"/>
              <a:gd name="connsiteX3" fmla="*/ 1508824 w 1758887"/>
              <a:gd name="connsiteY3" fmla="*/ 0 h 2355850"/>
              <a:gd name="connsiteX4" fmla="*/ 1758887 w 1758887"/>
              <a:gd name="connsiteY4" fmla="*/ 1174751 h 2355850"/>
              <a:gd name="connsiteX5" fmla="*/ 1504886 w 1758887"/>
              <a:gd name="connsiteY5" fmla="*/ 2346325 h 2355850"/>
              <a:gd name="connsiteX6" fmla="*/ 66486 w 1758887"/>
              <a:gd name="connsiteY6" fmla="*/ 2355850 h 2355850"/>
              <a:gd name="connsiteX0" fmla="*/ 66486 w 1758887"/>
              <a:gd name="connsiteY0" fmla="*/ 2355850 h 2355850"/>
              <a:gd name="connsiteX1" fmla="*/ 323789 w 1758887"/>
              <a:gd name="connsiteY1" fmla="*/ 1171574 h 2355850"/>
              <a:gd name="connsiteX2" fmla="*/ 65724 w 1758887"/>
              <a:gd name="connsiteY2" fmla="*/ 0 h 2355850"/>
              <a:gd name="connsiteX3" fmla="*/ 1508824 w 1758887"/>
              <a:gd name="connsiteY3" fmla="*/ 0 h 2355850"/>
              <a:gd name="connsiteX4" fmla="*/ 1758887 w 1758887"/>
              <a:gd name="connsiteY4" fmla="*/ 1174751 h 2355850"/>
              <a:gd name="connsiteX5" fmla="*/ 1504886 w 1758887"/>
              <a:gd name="connsiteY5" fmla="*/ 2346325 h 2355850"/>
              <a:gd name="connsiteX6" fmla="*/ 66486 w 1758887"/>
              <a:gd name="connsiteY6" fmla="*/ 2355850 h 2355850"/>
              <a:gd name="connsiteX0" fmla="*/ 66486 w 1758887"/>
              <a:gd name="connsiteY0" fmla="*/ 2355850 h 2355850"/>
              <a:gd name="connsiteX1" fmla="*/ 323789 w 1758887"/>
              <a:gd name="connsiteY1" fmla="*/ 1171574 h 2355850"/>
              <a:gd name="connsiteX2" fmla="*/ 65724 w 1758887"/>
              <a:gd name="connsiteY2" fmla="*/ 0 h 2355850"/>
              <a:gd name="connsiteX3" fmla="*/ 1508824 w 1758887"/>
              <a:gd name="connsiteY3" fmla="*/ 0 h 2355850"/>
              <a:gd name="connsiteX4" fmla="*/ 1758887 w 1758887"/>
              <a:gd name="connsiteY4" fmla="*/ 1174751 h 2355850"/>
              <a:gd name="connsiteX5" fmla="*/ 1504886 w 1758887"/>
              <a:gd name="connsiteY5" fmla="*/ 2346325 h 2355850"/>
              <a:gd name="connsiteX6" fmla="*/ 66486 w 1758887"/>
              <a:gd name="connsiteY6" fmla="*/ 2355850 h 2355850"/>
              <a:gd name="connsiteX0" fmla="*/ 49462 w 1741863"/>
              <a:gd name="connsiteY0" fmla="*/ 2355850 h 2355850"/>
              <a:gd name="connsiteX1" fmla="*/ 306765 w 1741863"/>
              <a:gd name="connsiteY1" fmla="*/ 1171574 h 2355850"/>
              <a:gd name="connsiteX2" fmla="*/ 48700 w 1741863"/>
              <a:gd name="connsiteY2" fmla="*/ 0 h 2355850"/>
              <a:gd name="connsiteX3" fmla="*/ 1491800 w 1741863"/>
              <a:gd name="connsiteY3" fmla="*/ 0 h 2355850"/>
              <a:gd name="connsiteX4" fmla="*/ 1741863 w 1741863"/>
              <a:gd name="connsiteY4" fmla="*/ 1174751 h 2355850"/>
              <a:gd name="connsiteX5" fmla="*/ 1487862 w 1741863"/>
              <a:gd name="connsiteY5" fmla="*/ 2346325 h 2355850"/>
              <a:gd name="connsiteX6" fmla="*/ 49462 w 1741863"/>
              <a:gd name="connsiteY6" fmla="*/ 2355850 h 2355850"/>
              <a:gd name="connsiteX0" fmla="*/ 163436 w 1855837"/>
              <a:gd name="connsiteY0" fmla="*/ 2355850 h 2355850"/>
              <a:gd name="connsiteX1" fmla="*/ 420739 w 1855837"/>
              <a:gd name="connsiteY1" fmla="*/ 1171574 h 2355850"/>
              <a:gd name="connsiteX2" fmla="*/ 162674 w 1855837"/>
              <a:gd name="connsiteY2" fmla="*/ 0 h 2355850"/>
              <a:gd name="connsiteX3" fmla="*/ 1605774 w 1855837"/>
              <a:gd name="connsiteY3" fmla="*/ 0 h 2355850"/>
              <a:gd name="connsiteX4" fmla="*/ 1855837 w 1855837"/>
              <a:gd name="connsiteY4" fmla="*/ 1174751 h 2355850"/>
              <a:gd name="connsiteX5" fmla="*/ 1601836 w 1855837"/>
              <a:gd name="connsiteY5" fmla="*/ 2346325 h 2355850"/>
              <a:gd name="connsiteX6" fmla="*/ 163436 w 1855837"/>
              <a:gd name="connsiteY6" fmla="*/ 2355850 h 2355850"/>
              <a:gd name="connsiteX0" fmla="*/ 163436 w 1855837"/>
              <a:gd name="connsiteY0" fmla="*/ 2355850 h 2355850"/>
              <a:gd name="connsiteX1" fmla="*/ 420739 w 1855837"/>
              <a:gd name="connsiteY1" fmla="*/ 1171574 h 2355850"/>
              <a:gd name="connsiteX2" fmla="*/ 162674 w 1855837"/>
              <a:gd name="connsiteY2" fmla="*/ 0 h 2355850"/>
              <a:gd name="connsiteX3" fmla="*/ 1605774 w 1855837"/>
              <a:gd name="connsiteY3" fmla="*/ 0 h 2355850"/>
              <a:gd name="connsiteX4" fmla="*/ 1855837 w 1855837"/>
              <a:gd name="connsiteY4" fmla="*/ 1174751 h 2355850"/>
              <a:gd name="connsiteX5" fmla="*/ 1601836 w 1855837"/>
              <a:gd name="connsiteY5" fmla="*/ 2346325 h 2355850"/>
              <a:gd name="connsiteX6" fmla="*/ 163436 w 1855837"/>
              <a:gd name="connsiteY6" fmla="*/ 2355850 h 2355850"/>
              <a:gd name="connsiteX0" fmla="*/ 71507 w 1763908"/>
              <a:gd name="connsiteY0" fmla="*/ 2355850 h 2355850"/>
              <a:gd name="connsiteX1" fmla="*/ 1719460 w 1763908"/>
              <a:gd name="connsiteY1" fmla="*/ 1181099 h 2355850"/>
              <a:gd name="connsiteX2" fmla="*/ 70745 w 1763908"/>
              <a:gd name="connsiteY2" fmla="*/ 0 h 2355850"/>
              <a:gd name="connsiteX3" fmla="*/ 1513845 w 1763908"/>
              <a:gd name="connsiteY3" fmla="*/ 0 h 2355850"/>
              <a:gd name="connsiteX4" fmla="*/ 1763908 w 1763908"/>
              <a:gd name="connsiteY4" fmla="*/ 1174751 h 2355850"/>
              <a:gd name="connsiteX5" fmla="*/ 1509907 w 1763908"/>
              <a:gd name="connsiteY5" fmla="*/ 2346325 h 2355850"/>
              <a:gd name="connsiteX6" fmla="*/ 71507 w 1763908"/>
              <a:gd name="connsiteY6" fmla="*/ 2355850 h 2355850"/>
              <a:gd name="connsiteX0" fmla="*/ 71507 w 1763908"/>
              <a:gd name="connsiteY0" fmla="*/ 2355850 h 2355850"/>
              <a:gd name="connsiteX1" fmla="*/ 1719460 w 1763908"/>
              <a:gd name="connsiteY1" fmla="*/ 1168399 h 2355850"/>
              <a:gd name="connsiteX2" fmla="*/ 70745 w 1763908"/>
              <a:gd name="connsiteY2" fmla="*/ 0 h 2355850"/>
              <a:gd name="connsiteX3" fmla="*/ 1513845 w 1763908"/>
              <a:gd name="connsiteY3" fmla="*/ 0 h 2355850"/>
              <a:gd name="connsiteX4" fmla="*/ 1763908 w 1763908"/>
              <a:gd name="connsiteY4" fmla="*/ 1174751 h 2355850"/>
              <a:gd name="connsiteX5" fmla="*/ 1509907 w 1763908"/>
              <a:gd name="connsiteY5" fmla="*/ 2346325 h 2355850"/>
              <a:gd name="connsiteX6" fmla="*/ 71507 w 1763908"/>
              <a:gd name="connsiteY6" fmla="*/ 2355850 h 2355850"/>
              <a:gd name="connsiteX0" fmla="*/ 71597 w 1763998"/>
              <a:gd name="connsiteY0" fmla="*/ 2355850 h 2355850"/>
              <a:gd name="connsiteX1" fmla="*/ 1716375 w 1763998"/>
              <a:gd name="connsiteY1" fmla="*/ 1184274 h 2355850"/>
              <a:gd name="connsiteX2" fmla="*/ 70835 w 1763998"/>
              <a:gd name="connsiteY2" fmla="*/ 0 h 2355850"/>
              <a:gd name="connsiteX3" fmla="*/ 1513935 w 1763998"/>
              <a:gd name="connsiteY3" fmla="*/ 0 h 2355850"/>
              <a:gd name="connsiteX4" fmla="*/ 1763998 w 1763998"/>
              <a:gd name="connsiteY4" fmla="*/ 1174751 h 2355850"/>
              <a:gd name="connsiteX5" fmla="*/ 1509997 w 1763998"/>
              <a:gd name="connsiteY5" fmla="*/ 2346325 h 2355850"/>
              <a:gd name="connsiteX6" fmla="*/ 71597 w 1763998"/>
              <a:gd name="connsiteY6" fmla="*/ 2355850 h 2355850"/>
              <a:gd name="connsiteX0" fmla="*/ 71874 w 1764275"/>
              <a:gd name="connsiteY0" fmla="*/ 2355850 h 2355850"/>
              <a:gd name="connsiteX1" fmla="*/ 1707127 w 1764275"/>
              <a:gd name="connsiteY1" fmla="*/ 1171574 h 2355850"/>
              <a:gd name="connsiteX2" fmla="*/ 71112 w 1764275"/>
              <a:gd name="connsiteY2" fmla="*/ 0 h 2355850"/>
              <a:gd name="connsiteX3" fmla="*/ 1514212 w 1764275"/>
              <a:gd name="connsiteY3" fmla="*/ 0 h 2355850"/>
              <a:gd name="connsiteX4" fmla="*/ 1764275 w 1764275"/>
              <a:gd name="connsiteY4" fmla="*/ 1174751 h 2355850"/>
              <a:gd name="connsiteX5" fmla="*/ 1510274 w 1764275"/>
              <a:gd name="connsiteY5" fmla="*/ 2346325 h 2355850"/>
              <a:gd name="connsiteX6" fmla="*/ 71874 w 1764275"/>
              <a:gd name="connsiteY6" fmla="*/ 2355850 h 2355850"/>
              <a:gd name="connsiteX0" fmla="*/ 162957 w 1855358"/>
              <a:gd name="connsiteY0" fmla="*/ 2355850 h 2355850"/>
              <a:gd name="connsiteX1" fmla="*/ 423435 w 1855358"/>
              <a:gd name="connsiteY1" fmla="*/ 1187449 h 2355850"/>
              <a:gd name="connsiteX2" fmla="*/ 162195 w 1855358"/>
              <a:gd name="connsiteY2" fmla="*/ 0 h 2355850"/>
              <a:gd name="connsiteX3" fmla="*/ 1605295 w 1855358"/>
              <a:gd name="connsiteY3" fmla="*/ 0 h 2355850"/>
              <a:gd name="connsiteX4" fmla="*/ 1855358 w 1855358"/>
              <a:gd name="connsiteY4" fmla="*/ 1174751 h 2355850"/>
              <a:gd name="connsiteX5" fmla="*/ 1601357 w 1855358"/>
              <a:gd name="connsiteY5" fmla="*/ 2346325 h 2355850"/>
              <a:gd name="connsiteX6" fmla="*/ 162957 w 1855358"/>
              <a:gd name="connsiteY6" fmla="*/ 2355850 h 2355850"/>
              <a:gd name="connsiteX0" fmla="*/ 162528 w 1854929"/>
              <a:gd name="connsiteY0" fmla="*/ 2355850 h 2355850"/>
              <a:gd name="connsiteX1" fmla="*/ 423006 w 1854929"/>
              <a:gd name="connsiteY1" fmla="*/ 1187449 h 2355850"/>
              <a:gd name="connsiteX2" fmla="*/ 161766 w 1854929"/>
              <a:gd name="connsiteY2" fmla="*/ 0 h 2355850"/>
              <a:gd name="connsiteX3" fmla="*/ 1604866 w 1854929"/>
              <a:gd name="connsiteY3" fmla="*/ 0 h 2355850"/>
              <a:gd name="connsiteX4" fmla="*/ 1854929 w 1854929"/>
              <a:gd name="connsiteY4" fmla="*/ 1174751 h 2355850"/>
              <a:gd name="connsiteX5" fmla="*/ 1600928 w 1854929"/>
              <a:gd name="connsiteY5" fmla="*/ 2346325 h 2355850"/>
              <a:gd name="connsiteX6" fmla="*/ 162528 w 1854929"/>
              <a:gd name="connsiteY6" fmla="*/ 2355850 h 2355850"/>
              <a:gd name="connsiteX0" fmla="*/ 163389 w 1855790"/>
              <a:gd name="connsiteY0" fmla="*/ 2355850 h 2355850"/>
              <a:gd name="connsiteX1" fmla="*/ 423867 w 1855790"/>
              <a:gd name="connsiteY1" fmla="*/ 1187449 h 2355850"/>
              <a:gd name="connsiteX2" fmla="*/ 162627 w 1855790"/>
              <a:gd name="connsiteY2" fmla="*/ 0 h 2355850"/>
              <a:gd name="connsiteX3" fmla="*/ 1605727 w 1855790"/>
              <a:gd name="connsiteY3" fmla="*/ 0 h 2355850"/>
              <a:gd name="connsiteX4" fmla="*/ 1855790 w 1855790"/>
              <a:gd name="connsiteY4" fmla="*/ 1174751 h 2355850"/>
              <a:gd name="connsiteX5" fmla="*/ 1601789 w 1855790"/>
              <a:gd name="connsiteY5" fmla="*/ 2346325 h 2355850"/>
              <a:gd name="connsiteX6" fmla="*/ 163389 w 1855790"/>
              <a:gd name="connsiteY6" fmla="*/ 2355850 h 2355850"/>
              <a:gd name="connsiteX0" fmla="*/ 162436 w 1854837"/>
              <a:gd name="connsiteY0" fmla="*/ 2355850 h 2355850"/>
              <a:gd name="connsiteX1" fmla="*/ 429264 w 1854837"/>
              <a:gd name="connsiteY1" fmla="*/ 1203324 h 2355850"/>
              <a:gd name="connsiteX2" fmla="*/ 161674 w 1854837"/>
              <a:gd name="connsiteY2" fmla="*/ 0 h 2355850"/>
              <a:gd name="connsiteX3" fmla="*/ 1604774 w 1854837"/>
              <a:gd name="connsiteY3" fmla="*/ 0 h 2355850"/>
              <a:gd name="connsiteX4" fmla="*/ 1854837 w 1854837"/>
              <a:gd name="connsiteY4" fmla="*/ 1174751 h 2355850"/>
              <a:gd name="connsiteX5" fmla="*/ 1600836 w 1854837"/>
              <a:gd name="connsiteY5" fmla="*/ 2346325 h 2355850"/>
              <a:gd name="connsiteX6" fmla="*/ 162436 w 1854837"/>
              <a:gd name="connsiteY6" fmla="*/ 2355850 h 2355850"/>
              <a:gd name="connsiteX0" fmla="*/ 162436 w 1854837"/>
              <a:gd name="connsiteY0" fmla="*/ 2355850 h 2355850"/>
              <a:gd name="connsiteX1" fmla="*/ 429264 w 1854837"/>
              <a:gd name="connsiteY1" fmla="*/ 1203324 h 2355850"/>
              <a:gd name="connsiteX2" fmla="*/ 161674 w 1854837"/>
              <a:gd name="connsiteY2" fmla="*/ 0 h 2355850"/>
              <a:gd name="connsiteX3" fmla="*/ 1604774 w 1854837"/>
              <a:gd name="connsiteY3" fmla="*/ 0 h 2355850"/>
              <a:gd name="connsiteX4" fmla="*/ 1854837 w 1854837"/>
              <a:gd name="connsiteY4" fmla="*/ 1174751 h 2355850"/>
              <a:gd name="connsiteX5" fmla="*/ 1600836 w 1854837"/>
              <a:gd name="connsiteY5" fmla="*/ 2346325 h 2355850"/>
              <a:gd name="connsiteX6" fmla="*/ 162436 w 1854837"/>
              <a:gd name="connsiteY6" fmla="*/ 2355850 h 2355850"/>
              <a:gd name="connsiteX0" fmla="*/ 129212 w 1821613"/>
              <a:gd name="connsiteY0" fmla="*/ 2355850 h 2355850"/>
              <a:gd name="connsiteX1" fmla="*/ 675440 w 1821613"/>
              <a:gd name="connsiteY1" fmla="*/ 1235074 h 2355850"/>
              <a:gd name="connsiteX2" fmla="*/ 128450 w 1821613"/>
              <a:gd name="connsiteY2" fmla="*/ 0 h 2355850"/>
              <a:gd name="connsiteX3" fmla="*/ 1571550 w 1821613"/>
              <a:gd name="connsiteY3" fmla="*/ 0 h 2355850"/>
              <a:gd name="connsiteX4" fmla="*/ 1821613 w 1821613"/>
              <a:gd name="connsiteY4" fmla="*/ 1174751 h 2355850"/>
              <a:gd name="connsiteX5" fmla="*/ 1567612 w 1821613"/>
              <a:gd name="connsiteY5" fmla="*/ 2346325 h 2355850"/>
              <a:gd name="connsiteX6" fmla="*/ 129212 w 1821613"/>
              <a:gd name="connsiteY6" fmla="*/ 2355850 h 2355850"/>
              <a:gd name="connsiteX0" fmla="*/ 162911 w 1855312"/>
              <a:gd name="connsiteY0" fmla="*/ 2355850 h 2355850"/>
              <a:gd name="connsiteX1" fmla="*/ 426564 w 1855312"/>
              <a:gd name="connsiteY1" fmla="*/ 1190624 h 2355850"/>
              <a:gd name="connsiteX2" fmla="*/ 162149 w 1855312"/>
              <a:gd name="connsiteY2" fmla="*/ 0 h 2355850"/>
              <a:gd name="connsiteX3" fmla="*/ 1605249 w 1855312"/>
              <a:gd name="connsiteY3" fmla="*/ 0 h 2355850"/>
              <a:gd name="connsiteX4" fmla="*/ 1855312 w 1855312"/>
              <a:gd name="connsiteY4" fmla="*/ 1174751 h 2355850"/>
              <a:gd name="connsiteX5" fmla="*/ 1601311 w 1855312"/>
              <a:gd name="connsiteY5" fmla="*/ 2346325 h 2355850"/>
              <a:gd name="connsiteX6" fmla="*/ 162911 w 1855312"/>
              <a:gd name="connsiteY6" fmla="*/ 2355850 h 2355850"/>
              <a:gd name="connsiteX0" fmla="*/ 162911 w 1855312"/>
              <a:gd name="connsiteY0" fmla="*/ 2355850 h 2355850"/>
              <a:gd name="connsiteX1" fmla="*/ 426564 w 1855312"/>
              <a:gd name="connsiteY1" fmla="*/ 1190624 h 2355850"/>
              <a:gd name="connsiteX2" fmla="*/ 162149 w 1855312"/>
              <a:gd name="connsiteY2" fmla="*/ 0 h 2355850"/>
              <a:gd name="connsiteX3" fmla="*/ 1605249 w 1855312"/>
              <a:gd name="connsiteY3" fmla="*/ 0 h 2355850"/>
              <a:gd name="connsiteX4" fmla="*/ 1855312 w 1855312"/>
              <a:gd name="connsiteY4" fmla="*/ 1174751 h 2355850"/>
              <a:gd name="connsiteX5" fmla="*/ 1601311 w 1855312"/>
              <a:gd name="connsiteY5" fmla="*/ 2346325 h 2355850"/>
              <a:gd name="connsiteX6" fmla="*/ 162911 w 1855312"/>
              <a:gd name="connsiteY6" fmla="*/ 2355850 h 2355850"/>
              <a:gd name="connsiteX0" fmla="*/ 162911 w 1855312"/>
              <a:gd name="connsiteY0" fmla="*/ 2355850 h 2355850"/>
              <a:gd name="connsiteX1" fmla="*/ 426564 w 1855312"/>
              <a:gd name="connsiteY1" fmla="*/ 1190624 h 2355850"/>
              <a:gd name="connsiteX2" fmla="*/ 162149 w 1855312"/>
              <a:gd name="connsiteY2" fmla="*/ 0 h 2355850"/>
              <a:gd name="connsiteX3" fmla="*/ 1605249 w 1855312"/>
              <a:gd name="connsiteY3" fmla="*/ 0 h 2355850"/>
              <a:gd name="connsiteX4" fmla="*/ 1855312 w 1855312"/>
              <a:gd name="connsiteY4" fmla="*/ 1174751 h 2355850"/>
              <a:gd name="connsiteX5" fmla="*/ 1601311 w 1855312"/>
              <a:gd name="connsiteY5" fmla="*/ 2346325 h 2355850"/>
              <a:gd name="connsiteX6" fmla="*/ 162911 w 1855312"/>
              <a:gd name="connsiteY6" fmla="*/ 2355850 h 2355850"/>
              <a:gd name="connsiteX0" fmla="*/ 180264 w 1872665"/>
              <a:gd name="connsiteY0" fmla="*/ 2355850 h 2355850"/>
              <a:gd name="connsiteX1" fmla="*/ 443917 w 1872665"/>
              <a:gd name="connsiteY1" fmla="*/ 1190624 h 2355850"/>
              <a:gd name="connsiteX2" fmla="*/ 179502 w 1872665"/>
              <a:gd name="connsiteY2" fmla="*/ 0 h 2355850"/>
              <a:gd name="connsiteX3" fmla="*/ 1622602 w 1872665"/>
              <a:gd name="connsiteY3" fmla="*/ 0 h 2355850"/>
              <a:gd name="connsiteX4" fmla="*/ 1872665 w 1872665"/>
              <a:gd name="connsiteY4" fmla="*/ 1174751 h 2355850"/>
              <a:gd name="connsiteX5" fmla="*/ 1618664 w 1872665"/>
              <a:gd name="connsiteY5" fmla="*/ 2346325 h 2355850"/>
              <a:gd name="connsiteX6" fmla="*/ 180264 w 1872665"/>
              <a:gd name="connsiteY6" fmla="*/ 2355850 h 2355850"/>
              <a:gd name="connsiteX0" fmla="*/ 61307 w 1753708"/>
              <a:gd name="connsiteY0" fmla="*/ 2355850 h 2355850"/>
              <a:gd name="connsiteX1" fmla="*/ 324960 w 1753708"/>
              <a:gd name="connsiteY1" fmla="*/ 1190624 h 2355850"/>
              <a:gd name="connsiteX2" fmla="*/ 60545 w 1753708"/>
              <a:gd name="connsiteY2" fmla="*/ 0 h 2355850"/>
              <a:gd name="connsiteX3" fmla="*/ 1503645 w 1753708"/>
              <a:gd name="connsiteY3" fmla="*/ 0 h 2355850"/>
              <a:gd name="connsiteX4" fmla="*/ 1753708 w 1753708"/>
              <a:gd name="connsiteY4" fmla="*/ 1174751 h 2355850"/>
              <a:gd name="connsiteX5" fmla="*/ 1499707 w 1753708"/>
              <a:gd name="connsiteY5" fmla="*/ 2346325 h 2355850"/>
              <a:gd name="connsiteX6" fmla="*/ 61307 w 1753708"/>
              <a:gd name="connsiteY6" fmla="*/ 2355850 h 2355850"/>
              <a:gd name="connsiteX0" fmla="*/ 103255 w 1795656"/>
              <a:gd name="connsiteY0" fmla="*/ 2355850 h 2355850"/>
              <a:gd name="connsiteX1" fmla="*/ 366908 w 1795656"/>
              <a:gd name="connsiteY1" fmla="*/ 1190624 h 2355850"/>
              <a:gd name="connsiteX2" fmla="*/ 102493 w 1795656"/>
              <a:gd name="connsiteY2" fmla="*/ 0 h 2355850"/>
              <a:gd name="connsiteX3" fmla="*/ 1545593 w 1795656"/>
              <a:gd name="connsiteY3" fmla="*/ 0 h 2355850"/>
              <a:gd name="connsiteX4" fmla="*/ 1795656 w 1795656"/>
              <a:gd name="connsiteY4" fmla="*/ 1174751 h 2355850"/>
              <a:gd name="connsiteX5" fmla="*/ 1541655 w 1795656"/>
              <a:gd name="connsiteY5" fmla="*/ 2346325 h 2355850"/>
              <a:gd name="connsiteX6" fmla="*/ 103255 w 1795656"/>
              <a:gd name="connsiteY6" fmla="*/ 2355850 h 2355850"/>
              <a:gd name="connsiteX0" fmla="*/ 762 w 1693163"/>
              <a:gd name="connsiteY0" fmla="*/ 2355850 h 2355850"/>
              <a:gd name="connsiteX1" fmla="*/ 264415 w 1693163"/>
              <a:gd name="connsiteY1" fmla="*/ 1190624 h 2355850"/>
              <a:gd name="connsiteX2" fmla="*/ 0 w 1693163"/>
              <a:gd name="connsiteY2" fmla="*/ 0 h 2355850"/>
              <a:gd name="connsiteX3" fmla="*/ 1443100 w 1693163"/>
              <a:gd name="connsiteY3" fmla="*/ 0 h 2355850"/>
              <a:gd name="connsiteX4" fmla="*/ 1693163 w 1693163"/>
              <a:gd name="connsiteY4" fmla="*/ 1174751 h 2355850"/>
              <a:gd name="connsiteX5" fmla="*/ 1439162 w 1693163"/>
              <a:gd name="connsiteY5" fmla="*/ 2346325 h 2355850"/>
              <a:gd name="connsiteX6" fmla="*/ 762 w 1693163"/>
              <a:gd name="connsiteY6" fmla="*/ 2355850 h 235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163" h="2355850">
                <a:moveTo>
                  <a:pt x="762" y="2355850"/>
                </a:moveTo>
                <a:cubicBezTo>
                  <a:pt x="3938" y="2353733"/>
                  <a:pt x="132588" y="1773237"/>
                  <a:pt x="264415" y="1190624"/>
                </a:cubicBezTo>
                <a:cubicBezTo>
                  <a:pt x="143638" y="626532"/>
                  <a:pt x="4742" y="6350"/>
                  <a:pt x="0" y="0"/>
                </a:cubicBezTo>
                <a:lnTo>
                  <a:pt x="1443100" y="0"/>
                </a:lnTo>
                <a:lnTo>
                  <a:pt x="1693163" y="1174751"/>
                </a:lnTo>
                <a:lnTo>
                  <a:pt x="1439162" y="2346325"/>
                </a:lnTo>
                <a:lnTo>
                  <a:pt x="762" y="2355850"/>
                </a:lnTo>
                <a:close/>
              </a:path>
            </a:pathLst>
          </a:custGeom>
          <a:solidFill>
            <a:srgbClr val="336C9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rapez 11">
            <a:extLst>
              <a:ext uri="{FF2B5EF4-FFF2-40B4-BE49-F238E27FC236}">
                <a16:creationId xmlns:a16="http://schemas.microsoft.com/office/drawing/2014/main" id="{390DCC2F-FAEB-0B4C-967C-8D8355938C12}"/>
              </a:ext>
            </a:extLst>
          </p:cNvPr>
          <p:cNvSpPr/>
          <p:nvPr userDrawn="1"/>
        </p:nvSpPr>
        <p:spPr>
          <a:xfrm>
            <a:off x="7800085" y="2074696"/>
            <a:ext cx="2226565" cy="3098020"/>
          </a:xfrm>
          <a:custGeom>
            <a:avLst/>
            <a:gdLst>
              <a:gd name="connsiteX0" fmla="*/ 0 w 1813050"/>
              <a:gd name="connsiteY0" fmla="*/ 2349500 h 2349500"/>
              <a:gd name="connsiteX1" fmla="*/ 453263 w 1813050"/>
              <a:gd name="connsiteY1" fmla="*/ 0 h 2349500"/>
              <a:gd name="connsiteX2" fmla="*/ 1359788 w 1813050"/>
              <a:gd name="connsiteY2" fmla="*/ 0 h 2349500"/>
              <a:gd name="connsiteX3" fmla="*/ 1813050 w 1813050"/>
              <a:gd name="connsiteY3" fmla="*/ 2349500 h 2349500"/>
              <a:gd name="connsiteX4" fmla="*/ 0 w 1813050"/>
              <a:gd name="connsiteY4" fmla="*/ 2349500 h 2349500"/>
              <a:gd name="connsiteX0" fmla="*/ 3937 w 1816987"/>
              <a:gd name="connsiteY0" fmla="*/ 2349500 h 2349500"/>
              <a:gd name="connsiteX1" fmla="*/ 0 w 1816987"/>
              <a:gd name="connsiteY1" fmla="*/ 19050 h 2349500"/>
              <a:gd name="connsiteX2" fmla="*/ 1363725 w 1816987"/>
              <a:gd name="connsiteY2" fmla="*/ 0 h 2349500"/>
              <a:gd name="connsiteX3" fmla="*/ 1816987 w 1816987"/>
              <a:gd name="connsiteY3" fmla="*/ 2349500 h 2349500"/>
              <a:gd name="connsiteX4" fmla="*/ 3937 w 1816987"/>
              <a:gd name="connsiteY4" fmla="*/ 2349500 h 2349500"/>
              <a:gd name="connsiteX0" fmla="*/ 3937 w 1816987"/>
              <a:gd name="connsiteY0" fmla="*/ 2330450 h 2330450"/>
              <a:gd name="connsiteX1" fmla="*/ 0 w 1816987"/>
              <a:gd name="connsiteY1" fmla="*/ 0 h 2330450"/>
              <a:gd name="connsiteX2" fmla="*/ 576325 w 1816987"/>
              <a:gd name="connsiteY2" fmla="*/ 717550 h 2330450"/>
              <a:gd name="connsiteX3" fmla="*/ 1816987 w 1816987"/>
              <a:gd name="connsiteY3" fmla="*/ 2330450 h 2330450"/>
              <a:gd name="connsiteX4" fmla="*/ 3937 w 1816987"/>
              <a:gd name="connsiteY4" fmla="*/ 2330450 h 2330450"/>
              <a:gd name="connsiteX0" fmla="*/ 3937 w 1816987"/>
              <a:gd name="connsiteY0" fmla="*/ 2336800 h 2336800"/>
              <a:gd name="connsiteX1" fmla="*/ 0 w 1816987"/>
              <a:gd name="connsiteY1" fmla="*/ 6350 h 2336800"/>
              <a:gd name="connsiteX2" fmla="*/ 1319275 w 1816987"/>
              <a:gd name="connsiteY2" fmla="*/ 0 h 2336800"/>
              <a:gd name="connsiteX3" fmla="*/ 1816987 w 1816987"/>
              <a:gd name="connsiteY3" fmla="*/ 2336800 h 2336800"/>
              <a:gd name="connsiteX4" fmla="*/ 3937 w 1816987"/>
              <a:gd name="connsiteY4" fmla="*/ 2336800 h 2336800"/>
              <a:gd name="connsiteX0" fmla="*/ 3937 w 1816987"/>
              <a:gd name="connsiteY0" fmla="*/ 2349500 h 2349500"/>
              <a:gd name="connsiteX1" fmla="*/ 0 w 1816987"/>
              <a:gd name="connsiteY1" fmla="*/ 0 h 2349500"/>
              <a:gd name="connsiteX2" fmla="*/ 1319275 w 1816987"/>
              <a:gd name="connsiteY2" fmla="*/ 12700 h 2349500"/>
              <a:gd name="connsiteX3" fmla="*/ 1816987 w 1816987"/>
              <a:gd name="connsiteY3" fmla="*/ 2349500 h 2349500"/>
              <a:gd name="connsiteX4" fmla="*/ 3937 w 1816987"/>
              <a:gd name="connsiteY4" fmla="*/ 2349500 h 2349500"/>
              <a:gd name="connsiteX0" fmla="*/ 3937 w 1816987"/>
              <a:gd name="connsiteY0" fmla="*/ 2349500 h 2349500"/>
              <a:gd name="connsiteX1" fmla="*/ 0 w 1816987"/>
              <a:gd name="connsiteY1" fmla="*/ 0 h 2349500"/>
              <a:gd name="connsiteX2" fmla="*/ 1173225 w 1816987"/>
              <a:gd name="connsiteY2" fmla="*/ 22225 h 2349500"/>
              <a:gd name="connsiteX3" fmla="*/ 1816987 w 1816987"/>
              <a:gd name="connsiteY3" fmla="*/ 2349500 h 2349500"/>
              <a:gd name="connsiteX4" fmla="*/ 3937 w 1816987"/>
              <a:gd name="connsiteY4" fmla="*/ 2349500 h 2349500"/>
              <a:gd name="connsiteX0" fmla="*/ 3937 w 1816987"/>
              <a:gd name="connsiteY0" fmla="*/ 2352675 h 2352675"/>
              <a:gd name="connsiteX1" fmla="*/ 0 w 1816987"/>
              <a:gd name="connsiteY1" fmla="*/ 3175 h 2352675"/>
              <a:gd name="connsiteX2" fmla="*/ 1325625 w 1816987"/>
              <a:gd name="connsiteY2" fmla="*/ 0 h 2352675"/>
              <a:gd name="connsiteX3" fmla="*/ 1816987 w 1816987"/>
              <a:gd name="connsiteY3" fmla="*/ 2352675 h 2352675"/>
              <a:gd name="connsiteX4" fmla="*/ 3937 w 1816987"/>
              <a:gd name="connsiteY4" fmla="*/ 2352675 h 2352675"/>
              <a:gd name="connsiteX0" fmla="*/ 7112 w 1820162"/>
              <a:gd name="connsiteY0" fmla="*/ 2352675 h 2352675"/>
              <a:gd name="connsiteX1" fmla="*/ 0 w 1820162"/>
              <a:gd name="connsiteY1" fmla="*/ 6350 h 2352675"/>
              <a:gd name="connsiteX2" fmla="*/ 1328800 w 1820162"/>
              <a:gd name="connsiteY2" fmla="*/ 0 h 2352675"/>
              <a:gd name="connsiteX3" fmla="*/ 1820162 w 1820162"/>
              <a:gd name="connsiteY3" fmla="*/ 2352675 h 2352675"/>
              <a:gd name="connsiteX4" fmla="*/ 7112 w 1820162"/>
              <a:gd name="connsiteY4" fmla="*/ 2352675 h 2352675"/>
              <a:gd name="connsiteX0" fmla="*/ 7112 w 1820162"/>
              <a:gd name="connsiteY0" fmla="*/ 2346325 h 2346325"/>
              <a:gd name="connsiteX1" fmla="*/ 0 w 1820162"/>
              <a:gd name="connsiteY1" fmla="*/ 0 h 2346325"/>
              <a:gd name="connsiteX2" fmla="*/ 1331975 w 1820162"/>
              <a:gd name="connsiteY2" fmla="*/ 3175 h 2346325"/>
              <a:gd name="connsiteX3" fmla="*/ 1820162 w 1820162"/>
              <a:gd name="connsiteY3" fmla="*/ 2346325 h 2346325"/>
              <a:gd name="connsiteX4" fmla="*/ 7112 w 1820162"/>
              <a:gd name="connsiteY4" fmla="*/ 2346325 h 2346325"/>
              <a:gd name="connsiteX0" fmla="*/ 7112 w 1820162"/>
              <a:gd name="connsiteY0" fmla="*/ 2346325 h 2346325"/>
              <a:gd name="connsiteX1" fmla="*/ 0 w 1820162"/>
              <a:gd name="connsiteY1" fmla="*/ 0 h 2346325"/>
              <a:gd name="connsiteX2" fmla="*/ 1331975 w 1820162"/>
              <a:gd name="connsiteY2" fmla="*/ 3175 h 2346325"/>
              <a:gd name="connsiteX3" fmla="*/ 1569338 w 1820162"/>
              <a:gd name="connsiteY3" fmla="*/ 1165226 h 2346325"/>
              <a:gd name="connsiteX4" fmla="*/ 1820162 w 1820162"/>
              <a:gd name="connsiteY4" fmla="*/ 2346325 h 2346325"/>
              <a:gd name="connsiteX5" fmla="*/ 7112 w 1820162"/>
              <a:gd name="connsiteY5" fmla="*/ 2346325 h 2346325"/>
              <a:gd name="connsiteX0" fmla="*/ 7112 w 1820162"/>
              <a:gd name="connsiteY0" fmla="*/ 2346325 h 2346325"/>
              <a:gd name="connsiteX1" fmla="*/ 0 w 1820162"/>
              <a:gd name="connsiteY1" fmla="*/ 0 h 2346325"/>
              <a:gd name="connsiteX2" fmla="*/ 1331975 w 1820162"/>
              <a:gd name="connsiteY2" fmla="*/ 3175 h 2346325"/>
              <a:gd name="connsiteX3" fmla="*/ 1651888 w 1820162"/>
              <a:gd name="connsiteY3" fmla="*/ 1177926 h 2346325"/>
              <a:gd name="connsiteX4" fmla="*/ 1820162 w 1820162"/>
              <a:gd name="connsiteY4" fmla="*/ 2346325 h 2346325"/>
              <a:gd name="connsiteX5" fmla="*/ 7112 w 1820162"/>
              <a:gd name="connsiteY5" fmla="*/ 2346325 h 2346325"/>
              <a:gd name="connsiteX0" fmla="*/ 7112 w 1820162"/>
              <a:gd name="connsiteY0" fmla="*/ 2346325 h 2346325"/>
              <a:gd name="connsiteX1" fmla="*/ 0 w 1820162"/>
              <a:gd name="connsiteY1" fmla="*/ 0 h 2346325"/>
              <a:gd name="connsiteX2" fmla="*/ 1331975 w 1820162"/>
              <a:gd name="connsiteY2" fmla="*/ 3175 h 2346325"/>
              <a:gd name="connsiteX3" fmla="*/ 1582038 w 1820162"/>
              <a:gd name="connsiteY3" fmla="*/ 1177926 h 2346325"/>
              <a:gd name="connsiteX4" fmla="*/ 1820162 w 1820162"/>
              <a:gd name="connsiteY4" fmla="*/ 2346325 h 2346325"/>
              <a:gd name="connsiteX5" fmla="*/ 7112 w 1820162"/>
              <a:gd name="connsiteY5" fmla="*/ 2346325 h 2346325"/>
              <a:gd name="connsiteX0" fmla="*/ 7112 w 1582038"/>
              <a:gd name="connsiteY0" fmla="*/ 2346325 h 2349500"/>
              <a:gd name="connsiteX1" fmla="*/ 0 w 1582038"/>
              <a:gd name="connsiteY1" fmla="*/ 0 h 2349500"/>
              <a:gd name="connsiteX2" fmla="*/ 1331975 w 1582038"/>
              <a:gd name="connsiteY2" fmla="*/ 3175 h 2349500"/>
              <a:gd name="connsiteX3" fmla="*/ 1582038 w 1582038"/>
              <a:gd name="connsiteY3" fmla="*/ 1177926 h 2349500"/>
              <a:gd name="connsiteX4" fmla="*/ 1328037 w 1582038"/>
              <a:gd name="connsiteY4" fmla="*/ 2349500 h 2349500"/>
              <a:gd name="connsiteX5" fmla="*/ 7112 w 1582038"/>
              <a:gd name="connsiteY5" fmla="*/ 2346325 h 2349500"/>
              <a:gd name="connsiteX0" fmla="*/ 105537 w 1680463"/>
              <a:gd name="connsiteY0" fmla="*/ 2343150 h 2346325"/>
              <a:gd name="connsiteX1" fmla="*/ 0 w 1680463"/>
              <a:gd name="connsiteY1" fmla="*/ 3175 h 2346325"/>
              <a:gd name="connsiteX2" fmla="*/ 1430400 w 1680463"/>
              <a:gd name="connsiteY2" fmla="*/ 0 h 2346325"/>
              <a:gd name="connsiteX3" fmla="*/ 1680463 w 1680463"/>
              <a:gd name="connsiteY3" fmla="*/ 1174751 h 2346325"/>
              <a:gd name="connsiteX4" fmla="*/ 1426462 w 1680463"/>
              <a:gd name="connsiteY4" fmla="*/ 2346325 h 2346325"/>
              <a:gd name="connsiteX5" fmla="*/ 105537 w 1680463"/>
              <a:gd name="connsiteY5" fmla="*/ 2343150 h 2346325"/>
              <a:gd name="connsiteX0" fmla="*/ 115062 w 1689988"/>
              <a:gd name="connsiteY0" fmla="*/ 2352675 h 2355850"/>
              <a:gd name="connsiteX1" fmla="*/ 0 w 1689988"/>
              <a:gd name="connsiteY1" fmla="*/ 0 h 2355850"/>
              <a:gd name="connsiteX2" fmla="*/ 1439925 w 1689988"/>
              <a:gd name="connsiteY2" fmla="*/ 9525 h 2355850"/>
              <a:gd name="connsiteX3" fmla="*/ 1689988 w 1689988"/>
              <a:gd name="connsiteY3" fmla="*/ 1184276 h 2355850"/>
              <a:gd name="connsiteX4" fmla="*/ 1435987 w 1689988"/>
              <a:gd name="connsiteY4" fmla="*/ 2355850 h 2355850"/>
              <a:gd name="connsiteX5" fmla="*/ 115062 w 1689988"/>
              <a:gd name="connsiteY5" fmla="*/ 2352675 h 2355850"/>
              <a:gd name="connsiteX0" fmla="*/ 118237 w 1693163"/>
              <a:gd name="connsiteY0" fmla="*/ 2343150 h 2346325"/>
              <a:gd name="connsiteX1" fmla="*/ 0 w 1693163"/>
              <a:gd name="connsiteY1" fmla="*/ 0 h 2346325"/>
              <a:gd name="connsiteX2" fmla="*/ 1443100 w 1693163"/>
              <a:gd name="connsiteY2" fmla="*/ 0 h 2346325"/>
              <a:gd name="connsiteX3" fmla="*/ 1693163 w 1693163"/>
              <a:gd name="connsiteY3" fmla="*/ 1174751 h 2346325"/>
              <a:gd name="connsiteX4" fmla="*/ 1439162 w 1693163"/>
              <a:gd name="connsiteY4" fmla="*/ 2346325 h 2346325"/>
              <a:gd name="connsiteX5" fmla="*/ 118237 w 1693163"/>
              <a:gd name="connsiteY5" fmla="*/ 2343150 h 2346325"/>
              <a:gd name="connsiteX0" fmla="*/ 762 w 1693163"/>
              <a:gd name="connsiteY0" fmla="*/ 2355850 h 2355850"/>
              <a:gd name="connsiteX1" fmla="*/ 0 w 1693163"/>
              <a:gd name="connsiteY1" fmla="*/ 0 h 2355850"/>
              <a:gd name="connsiteX2" fmla="*/ 1443100 w 1693163"/>
              <a:gd name="connsiteY2" fmla="*/ 0 h 2355850"/>
              <a:gd name="connsiteX3" fmla="*/ 1693163 w 1693163"/>
              <a:gd name="connsiteY3" fmla="*/ 1174751 h 2355850"/>
              <a:gd name="connsiteX4" fmla="*/ 1439162 w 1693163"/>
              <a:gd name="connsiteY4" fmla="*/ 2346325 h 2355850"/>
              <a:gd name="connsiteX5" fmla="*/ 762 w 1693163"/>
              <a:gd name="connsiteY5" fmla="*/ 2355850 h 2355850"/>
              <a:gd name="connsiteX0" fmla="*/ 108451 w 1800852"/>
              <a:gd name="connsiteY0" fmla="*/ 2355850 h 2355850"/>
              <a:gd name="connsiteX1" fmla="*/ 105404 w 1800852"/>
              <a:gd name="connsiteY1" fmla="*/ 1289049 h 2355850"/>
              <a:gd name="connsiteX2" fmla="*/ 107689 w 1800852"/>
              <a:gd name="connsiteY2" fmla="*/ 0 h 2355850"/>
              <a:gd name="connsiteX3" fmla="*/ 1550789 w 1800852"/>
              <a:gd name="connsiteY3" fmla="*/ 0 h 2355850"/>
              <a:gd name="connsiteX4" fmla="*/ 1800852 w 1800852"/>
              <a:gd name="connsiteY4" fmla="*/ 1174751 h 2355850"/>
              <a:gd name="connsiteX5" fmla="*/ 1546851 w 1800852"/>
              <a:gd name="connsiteY5" fmla="*/ 2346325 h 2355850"/>
              <a:gd name="connsiteX6" fmla="*/ 108451 w 1800852"/>
              <a:gd name="connsiteY6" fmla="*/ 2355850 h 2355850"/>
              <a:gd name="connsiteX0" fmla="*/ 108451 w 1800852"/>
              <a:gd name="connsiteY0" fmla="*/ 2355850 h 2355850"/>
              <a:gd name="connsiteX1" fmla="*/ 105404 w 1800852"/>
              <a:gd name="connsiteY1" fmla="*/ 1289049 h 2355850"/>
              <a:gd name="connsiteX2" fmla="*/ 107689 w 1800852"/>
              <a:gd name="connsiteY2" fmla="*/ 0 h 2355850"/>
              <a:gd name="connsiteX3" fmla="*/ 1550789 w 1800852"/>
              <a:gd name="connsiteY3" fmla="*/ 0 h 2355850"/>
              <a:gd name="connsiteX4" fmla="*/ 1800852 w 1800852"/>
              <a:gd name="connsiteY4" fmla="*/ 1174751 h 2355850"/>
              <a:gd name="connsiteX5" fmla="*/ 1546851 w 1800852"/>
              <a:gd name="connsiteY5" fmla="*/ 2346325 h 2355850"/>
              <a:gd name="connsiteX6" fmla="*/ 108451 w 1800852"/>
              <a:gd name="connsiteY6" fmla="*/ 2355850 h 2355850"/>
              <a:gd name="connsiteX0" fmla="*/ 66486 w 1758887"/>
              <a:gd name="connsiteY0" fmla="*/ 2355850 h 2355850"/>
              <a:gd name="connsiteX1" fmla="*/ 323789 w 1758887"/>
              <a:gd name="connsiteY1" fmla="*/ 1171574 h 2355850"/>
              <a:gd name="connsiteX2" fmla="*/ 65724 w 1758887"/>
              <a:gd name="connsiteY2" fmla="*/ 0 h 2355850"/>
              <a:gd name="connsiteX3" fmla="*/ 1508824 w 1758887"/>
              <a:gd name="connsiteY3" fmla="*/ 0 h 2355850"/>
              <a:gd name="connsiteX4" fmla="*/ 1758887 w 1758887"/>
              <a:gd name="connsiteY4" fmla="*/ 1174751 h 2355850"/>
              <a:gd name="connsiteX5" fmla="*/ 1504886 w 1758887"/>
              <a:gd name="connsiteY5" fmla="*/ 2346325 h 2355850"/>
              <a:gd name="connsiteX6" fmla="*/ 66486 w 1758887"/>
              <a:gd name="connsiteY6" fmla="*/ 2355850 h 2355850"/>
              <a:gd name="connsiteX0" fmla="*/ 66486 w 1758887"/>
              <a:gd name="connsiteY0" fmla="*/ 2355850 h 2355850"/>
              <a:gd name="connsiteX1" fmla="*/ 323789 w 1758887"/>
              <a:gd name="connsiteY1" fmla="*/ 1171574 h 2355850"/>
              <a:gd name="connsiteX2" fmla="*/ 65724 w 1758887"/>
              <a:gd name="connsiteY2" fmla="*/ 0 h 2355850"/>
              <a:gd name="connsiteX3" fmla="*/ 1508824 w 1758887"/>
              <a:gd name="connsiteY3" fmla="*/ 0 h 2355850"/>
              <a:gd name="connsiteX4" fmla="*/ 1758887 w 1758887"/>
              <a:gd name="connsiteY4" fmla="*/ 1174751 h 2355850"/>
              <a:gd name="connsiteX5" fmla="*/ 1504886 w 1758887"/>
              <a:gd name="connsiteY5" fmla="*/ 2346325 h 2355850"/>
              <a:gd name="connsiteX6" fmla="*/ 66486 w 1758887"/>
              <a:gd name="connsiteY6" fmla="*/ 2355850 h 2355850"/>
              <a:gd name="connsiteX0" fmla="*/ 66486 w 1758887"/>
              <a:gd name="connsiteY0" fmla="*/ 2355850 h 2355850"/>
              <a:gd name="connsiteX1" fmla="*/ 323789 w 1758887"/>
              <a:gd name="connsiteY1" fmla="*/ 1171574 h 2355850"/>
              <a:gd name="connsiteX2" fmla="*/ 65724 w 1758887"/>
              <a:gd name="connsiteY2" fmla="*/ 0 h 2355850"/>
              <a:gd name="connsiteX3" fmla="*/ 1508824 w 1758887"/>
              <a:gd name="connsiteY3" fmla="*/ 0 h 2355850"/>
              <a:gd name="connsiteX4" fmla="*/ 1758887 w 1758887"/>
              <a:gd name="connsiteY4" fmla="*/ 1174751 h 2355850"/>
              <a:gd name="connsiteX5" fmla="*/ 1504886 w 1758887"/>
              <a:gd name="connsiteY5" fmla="*/ 2346325 h 2355850"/>
              <a:gd name="connsiteX6" fmla="*/ 66486 w 1758887"/>
              <a:gd name="connsiteY6" fmla="*/ 2355850 h 2355850"/>
              <a:gd name="connsiteX0" fmla="*/ 66486 w 1758887"/>
              <a:gd name="connsiteY0" fmla="*/ 2355850 h 2355850"/>
              <a:gd name="connsiteX1" fmla="*/ 323789 w 1758887"/>
              <a:gd name="connsiteY1" fmla="*/ 1171574 h 2355850"/>
              <a:gd name="connsiteX2" fmla="*/ 65724 w 1758887"/>
              <a:gd name="connsiteY2" fmla="*/ 0 h 2355850"/>
              <a:gd name="connsiteX3" fmla="*/ 1508824 w 1758887"/>
              <a:gd name="connsiteY3" fmla="*/ 0 h 2355850"/>
              <a:gd name="connsiteX4" fmla="*/ 1758887 w 1758887"/>
              <a:gd name="connsiteY4" fmla="*/ 1174751 h 2355850"/>
              <a:gd name="connsiteX5" fmla="*/ 1504886 w 1758887"/>
              <a:gd name="connsiteY5" fmla="*/ 2346325 h 2355850"/>
              <a:gd name="connsiteX6" fmla="*/ 66486 w 1758887"/>
              <a:gd name="connsiteY6" fmla="*/ 2355850 h 2355850"/>
              <a:gd name="connsiteX0" fmla="*/ 66486 w 1758887"/>
              <a:gd name="connsiteY0" fmla="*/ 2355850 h 2355850"/>
              <a:gd name="connsiteX1" fmla="*/ 323789 w 1758887"/>
              <a:gd name="connsiteY1" fmla="*/ 1171574 h 2355850"/>
              <a:gd name="connsiteX2" fmla="*/ 65724 w 1758887"/>
              <a:gd name="connsiteY2" fmla="*/ 0 h 2355850"/>
              <a:gd name="connsiteX3" fmla="*/ 1508824 w 1758887"/>
              <a:gd name="connsiteY3" fmla="*/ 0 h 2355850"/>
              <a:gd name="connsiteX4" fmla="*/ 1758887 w 1758887"/>
              <a:gd name="connsiteY4" fmla="*/ 1174751 h 2355850"/>
              <a:gd name="connsiteX5" fmla="*/ 1504886 w 1758887"/>
              <a:gd name="connsiteY5" fmla="*/ 2346325 h 2355850"/>
              <a:gd name="connsiteX6" fmla="*/ 66486 w 1758887"/>
              <a:gd name="connsiteY6" fmla="*/ 2355850 h 2355850"/>
              <a:gd name="connsiteX0" fmla="*/ 49462 w 1741863"/>
              <a:gd name="connsiteY0" fmla="*/ 2355850 h 2355850"/>
              <a:gd name="connsiteX1" fmla="*/ 306765 w 1741863"/>
              <a:gd name="connsiteY1" fmla="*/ 1171574 h 2355850"/>
              <a:gd name="connsiteX2" fmla="*/ 48700 w 1741863"/>
              <a:gd name="connsiteY2" fmla="*/ 0 h 2355850"/>
              <a:gd name="connsiteX3" fmla="*/ 1491800 w 1741863"/>
              <a:gd name="connsiteY3" fmla="*/ 0 h 2355850"/>
              <a:gd name="connsiteX4" fmla="*/ 1741863 w 1741863"/>
              <a:gd name="connsiteY4" fmla="*/ 1174751 h 2355850"/>
              <a:gd name="connsiteX5" fmla="*/ 1487862 w 1741863"/>
              <a:gd name="connsiteY5" fmla="*/ 2346325 h 2355850"/>
              <a:gd name="connsiteX6" fmla="*/ 49462 w 1741863"/>
              <a:gd name="connsiteY6" fmla="*/ 2355850 h 2355850"/>
              <a:gd name="connsiteX0" fmla="*/ 163436 w 1855837"/>
              <a:gd name="connsiteY0" fmla="*/ 2355850 h 2355850"/>
              <a:gd name="connsiteX1" fmla="*/ 420739 w 1855837"/>
              <a:gd name="connsiteY1" fmla="*/ 1171574 h 2355850"/>
              <a:gd name="connsiteX2" fmla="*/ 162674 w 1855837"/>
              <a:gd name="connsiteY2" fmla="*/ 0 h 2355850"/>
              <a:gd name="connsiteX3" fmla="*/ 1605774 w 1855837"/>
              <a:gd name="connsiteY3" fmla="*/ 0 h 2355850"/>
              <a:gd name="connsiteX4" fmla="*/ 1855837 w 1855837"/>
              <a:gd name="connsiteY4" fmla="*/ 1174751 h 2355850"/>
              <a:gd name="connsiteX5" fmla="*/ 1601836 w 1855837"/>
              <a:gd name="connsiteY5" fmla="*/ 2346325 h 2355850"/>
              <a:gd name="connsiteX6" fmla="*/ 163436 w 1855837"/>
              <a:gd name="connsiteY6" fmla="*/ 2355850 h 2355850"/>
              <a:gd name="connsiteX0" fmla="*/ 163436 w 1855837"/>
              <a:gd name="connsiteY0" fmla="*/ 2355850 h 2355850"/>
              <a:gd name="connsiteX1" fmla="*/ 420739 w 1855837"/>
              <a:gd name="connsiteY1" fmla="*/ 1171574 h 2355850"/>
              <a:gd name="connsiteX2" fmla="*/ 162674 w 1855837"/>
              <a:gd name="connsiteY2" fmla="*/ 0 h 2355850"/>
              <a:gd name="connsiteX3" fmla="*/ 1605774 w 1855837"/>
              <a:gd name="connsiteY3" fmla="*/ 0 h 2355850"/>
              <a:gd name="connsiteX4" fmla="*/ 1855837 w 1855837"/>
              <a:gd name="connsiteY4" fmla="*/ 1174751 h 2355850"/>
              <a:gd name="connsiteX5" fmla="*/ 1601836 w 1855837"/>
              <a:gd name="connsiteY5" fmla="*/ 2346325 h 2355850"/>
              <a:gd name="connsiteX6" fmla="*/ 163436 w 1855837"/>
              <a:gd name="connsiteY6" fmla="*/ 2355850 h 2355850"/>
              <a:gd name="connsiteX0" fmla="*/ 71507 w 1763908"/>
              <a:gd name="connsiteY0" fmla="*/ 2355850 h 2355850"/>
              <a:gd name="connsiteX1" fmla="*/ 1719460 w 1763908"/>
              <a:gd name="connsiteY1" fmla="*/ 1181099 h 2355850"/>
              <a:gd name="connsiteX2" fmla="*/ 70745 w 1763908"/>
              <a:gd name="connsiteY2" fmla="*/ 0 h 2355850"/>
              <a:gd name="connsiteX3" fmla="*/ 1513845 w 1763908"/>
              <a:gd name="connsiteY3" fmla="*/ 0 h 2355850"/>
              <a:gd name="connsiteX4" fmla="*/ 1763908 w 1763908"/>
              <a:gd name="connsiteY4" fmla="*/ 1174751 h 2355850"/>
              <a:gd name="connsiteX5" fmla="*/ 1509907 w 1763908"/>
              <a:gd name="connsiteY5" fmla="*/ 2346325 h 2355850"/>
              <a:gd name="connsiteX6" fmla="*/ 71507 w 1763908"/>
              <a:gd name="connsiteY6" fmla="*/ 2355850 h 2355850"/>
              <a:gd name="connsiteX0" fmla="*/ 71507 w 1763908"/>
              <a:gd name="connsiteY0" fmla="*/ 2355850 h 2355850"/>
              <a:gd name="connsiteX1" fmla="*/ 1719460 w 1763908"/>
              <a:gd name="connsiteY1" fmla="*/ 1168399 h 2355850"/>
              <a:gd name="connsiteX2" fmla="*/ 70745 w 1763908"/>
              <a:gd name="connsiteY2" fmla="*/ 0 h 2355850"/>
              <a:gd name="connsiteX3" fmla="*/ 1513845 w 1763908"/>
              <a:gd name="connsiteY3" fmla="*/ 0 h 2355850"/>
              <a:gd name="connsiteX4" fmla="*/ 1763908 w 1763908"/>
              <a:gd name="connsiteY4" fmla="*/ 1174751 h 2355850"/>
              <a:gd name="connsiteX5" fmla="*/ 1509907 w 1763908"/>
              <a:gd name="connsiteY5" fmla="*/ 2346325 h 2355850"/>
              <a:gd name="connsiteX6" fmla="*/ 71507 w 1763908"/>
              <a:gd name="connsiteY6" fmla="*/ 2355850 h 2355850"/>
              <a:gd name="connsiteX0" fmla="*/ 71597 w 1763998"/>
              <a:gd name="connsiteY0" fmla="*/ 2355850 h 2355850"/>
              <a:gd name="connsiteX1" fmla="*/ 1716375 w 1763998"/>
              <a:gd name="connsiteY1" fmla="*/ 1184274 h 2355850"/>
              <a:gd name="connsiteX2" fmla="*/ 70835 w 1763998"/>
              <a:gd name="connsiteY2" fmla="*/ 0 h 2355850"/>
              <a:gd name="connsiteX3" fmla="*/ 1513935 w 1763998"/>
              <a:gd name="connsiteY3" fmla="*/ 0 h 2355850"/>
              <a:gd name="connsiteX4" fmla="*/ 1763998 w 1763998"/>
              <a:gd name="connsiteY4" fmla="*/ 1174751 h 2355850"/>
              <a:gd name="connsiteX5" fmla="*/ 1509997 w 1763998"/>
              <a:gd name="connsiteY5" fmla="*/ 2346325 h 2355850"/>
              <a:gd name="connsiteX6" fmla="*/ 71597 w 1763998"/>
              <a:gd name="connsiteY6" fmla="*/ 2355850 h 2355850"/>
              <a:gd name="connsiteX0" fmla="*/ 71874 w 1764275"/>
              <a:gd name="connsiteY0" fmla="*/ 2355850 h 2355850"/>
              <a:gd name="connsiteX1" fmla="*/ 1707127 w 1764275"/>
              <a:gd name="connsiteY1" fmla="*/ 1171574 h 2355850"/>
              <a:gd name="connsiteX2" fmla="*/ 71112 w 1764275"/>
              <a:gd name="connsiteY2" fmla="*/ 0 h 2355850"/>
              <a:gd name="connsiteX3" fmla="*/ 1514212 w 1764275"/>
              <a:gd name="connsiteY3" fmla="*/ 0 h 2355850"/>
              <a:gd name="connsiteX4" fmla="*/ 1764275 w 1764275"/>
              <a:gd name="connsiteY4" fmla="*/ 1174751 h 2355850"/>
              <a:gd name="connsiteX5" fmla="*/ 1510274 w 1764275"/>
              <a:gd name="connsiteY5" fmla="*/ 2346325 h 2355850"/>
              <a:gd name="connsiteX6" fmla="*/ 71874 w 1764275"/>
              <a:gd name="connsiteY6" fmla="*/ 2355850 h 2355850"/>
              <a:gd name="connsiteX0" fmla="*/ 162957 w 1855358"/>
              <a:gd name="connsiteY0" fmla="*/ 2355850 h 2355850"/>
              <a:gd name="connsiteX1" fmla="*/ 423435 w 1855358"/>
              <a:gd name="connsiteY1" fmla="*/ 1187449 h 2355850"/>
              <a:gd name="connsiteX2" fmla="*/ 162195 w 1855358"/>
              <a:gd name="connsiteY2" fmla="*/ 0 h 2355850"/>
              <a:gd name="connsiteX3" fmla="*/ 1605295 w 1855358"/>
              <a:gd name="connsiteY3" fmla="*/ 0 h 2355850"/>
              <a:gd name="connsiteX4" fmla="*/ 1855358 w 1855358"/>
              <a:gd name="connsiteY4" fmla="*/ 1174751 h 2355850"/>
              <a:gd name="connsiteX5" fmla="*/ 1601357 w 1855358"/>
              <a:gd name="connsiteY5" fmla="*/ 2346325 h 2355850"/>
              <a:gd name="connsiteX6" fmla="*/ 162957 w 1855358"/>
              <a:gd name="connsiteY6" fmla="*/ 2355850 h 2355850"/>
              <a:gd name="connsiteX0" fmla="*/ 162528 w 1854929"/>
              <a:gd name="connsiteY0" fmla="*/ 2355850 h 2355850"/>
              <a:gd name="connsiteX1" fmla="*/ 423006 w 1854929"/>
              <a:gd name="connsiteY1" fmla="*/ 1187449 h 2355850"/>
              <a:gd name="connsiteX2" fmla="*/ 161766 w 1854929"/>
              <a:gd name="connsiteY2" fmla="*/ 0 h 2355850"/>
              <a:gd name="connsiteX3" fmla="*/ 1604866 w 1854929"/>
              <a:gd name="connsiteY3" fmla="*/ 0 h 2355850"/>
              <a:gd name="connsiteX4" fmla="*/ 1854929 w 1854929"/>
              <a:gd name="connsiteY4" fmla="*/ 1174751 h 2355850"/>
              <a:gd name="connsiteX5" fmla="*/ 1600928 w 1854929"/>
              <a:gd name="connsiteY5" fmla="*/ 2346325 h 2355850"/>
              <a:gd name="connsiteX6" fmla="*/ 162528 w 1854929"/>
              <a:gd name="connsiteY6" fmla="*/ 2355850 h 2355850"/>
              <a:gd name="connsiteX0" fmla="*/ 163389 w 1855790"/>
              <a:gd name="connsiteY0" fmla="*/ 2355850 h 2355850"/>
              <a:gd name="connsiteX1" fmla="*/ 423867 w 1855790"/>
              <a:gd name="connsiteY1" fmla="*/ 1187449 h 2355850"/>
              <a:gd name="connsiteX2" fmla="*/ 162627 w 1855790"/>
              <a:gd name="connsiteY2" fmla="*/ 0 h 2355850"/>
              <a:gd name="connsiteX3" fmla="*/ 1605727 w 1855790"/>
              <a:gd name="connsiteY3" fmla="*/ 0 h 2355850"/>
              <a:gd name="connsiteX4" fmla="*/ 1855790 w 1855790"/>
              <a:gd name="connsiteY4" fmla="*/ 1174751 h 2355850"/>
              <a:gd name="connsiteX5" fmla="*/ 1601789 w 1855790"/>
              <a:gd name="connsiteY5" fmla="*/ 2346325 h 2355850"/>
              <a:gd name="connsiteX6" fmla="*/ 163389 w 1855790"/>
              <a:gd name="connsiteY6" fmla="*/ 2355850 h 2355850"/>
              <a:gd name="connsiteX0" fmla="*/ 162436 w 1854837"/>
              <a:gd name="connsiteY0" fmla="*/ 2355850 h 2355850"/>
              <a:gd name="connsiteX1" fmla="*/ 429264 w 1854837"/>
              <a:gd name="connsiteY1" fmla="*/ 1203324 h 2355850"/>
              <a:gd name="connsiteX2" fmla="*/ 161674 w 1854837"/>
              <a:gd name="connsiteY2" fmla="*/ 0 h 2355850"/>
              <a:gd name="connsiteX3" fmla="*/ 1604774 w 1854837"/>
              <a:gd name="connsiteY3" fmla="*/ 0 h 2355850"/>
              <a:gd name="connsiteX4" fmla="*/ 1854837 w 1854837"/>
              <a:gd name="connsiteY4" fmla="*/ 1174751 h 2355850"/>
              <a:gd name="connsiteX5" fmla="*/ 1600836 w 1854837"/>
              <a:gd name="connsiteY5" fmla="*/ 2346325 h 2355850"/>
              <a:gd name="connsiteX6" fmla="*/ 162436 w 1854837"/>
              <a:gd name="connsiteY6" fmla="*/ 2355850 h 2355850"/>
              <a:gd name="connsiteX0" fmla="*/ 162436 w 1854837"/>
              <a:gd name="connsiteY0" fmla="*/ 2355850 h 2355850"/>
              <a:gd name="connsiteX1" fmla="*/ 429264 w 1854837"/>
              <a:gd name="connsiteY1" fmla="*/ 1203324 h 2355850"/>
              <a:gd name="connsiteX2" fmla="*/ 161674 w 1854837"/>
              <a:gd name="connsiteY2" fmla="*/ 0 h 2355850"/>
              <a:gd name="connsiteX3" fmla="*/ 1604774 w 1854837"/>
              <a:gd name="connsiteY3" fmla="*/ 0 h 2355850"/>
              <a:gd name="connsiteX4" fmla="*/ 1854837 w 1854837"/>
              <a:gd name="connsiteY4" fmla="*/ 1174751 h 2355850"/>
              <a:gd name="connsiteX5" fmla="*/ 1600836 w 1854837"/>
              <a:gd name="connsiteY5" fmla="*/ 2346325 h 2355850"/>
              <a:gd name="connsiteX6" fmla="*/ 162436 w 1854837"/>
              <a:gd name="connsiteY6" fmla="*/ 2355850 h 2355850"/>
              <a:gd name="connsiteX0" fmla="*/ 129212 w 1821613"/>
              <a:gd name="connsiteY0" fmla="*/ 2355850 h 2355850"/>
              <a:gd name="connsiteX1" fmla="*/ 675440 w 1821613"/>
              <a:gd name="connsiteY1" fmla="*/ 1235074 h 2355850"/>
              <a:gd name="connsiteX2" fmla="*/ 128450 w 1821613"/>
              <a:gd name="connsiteY2" fmla="*/ 0 h 2355850"/>
              <a:gd name="connsiteX3" fmla="*/ 1571550 w 1821613"/>
              <a:gd name="connsiteY3" fmla="*/ 0 h 2355850"/>
              <a:gd name="connsiteX4" fmla="*/ 1821613 w 1821613"/>
              <a:gd name="connsiteY4" fmla="*/ 1174751 h 2355850"/>
              <a:gd name="connsiteX5" fmla="*/ 1567612 w 1821613"/>
              <a:gd name="connsiteY5" fmla="*/ 2346325 h 2355850"/>
              <a:gd name="connsiteX6" fmla="*/ 129212 w 1821613"/>
              <a:gd name="connsiteY6" fmla="*/ 2355850 h 2355850"/>
              <a:gd name="connsiteX0" fmla="*/ 162911 w 1855312"/>
              <a:gd name="connsiteY0" fmla="*/ 2355850 h 2355850"/>
              <a:gd name="connsiteX1" fmla="*/ 426564 w 1855312"/>
              <a:gd name="connsiteY1" fmla="*/ 1190624 h 2355850"/>
              <a:gd name="connsiteX2" fmla="*/ 162149 w 1855312"/>
              <a:gd name="connsiteY2" fmla="*/ 0 h 2355850"/>
              <a:gd name="connsiteX3" fmla="*/ 1605249 w 1855312"/>
              <a:gd name="connsiteY3" fmla="*/ 0 h 2355850"/>
              <a:gd name="connsiteX4" fmla="*/ 1855312 w 1855312"/>
              <a:gd name="connsiteY4" fmla="*/ 1174751 h 2355850"/>
              <a:gd name="connsiteX5" fmla="*/ 1601311 w 1855312"/>
              <a:gd name="connsiteY5" fmla="*/ 2346325 h 2355850"/>
              <a:gd name="connsiteX6" fmla="*/ 162911 w 1855312"/>
              <a:gd name="connsiteY6" fmla="*/ 2355850 h 2355850"/>
              <a:gd name="connsiteX0" fmla="*/ 162911 w 1855312"/>
              <a:gd name="connsiteY0" fmla="*/ 2355850 h 2355850"/>
              <a:gd name="connsiteX1" fmla="*/ 426564 w 1855312"/>
              <a:gd name="connsiteY1" fmla="*/ 1190624 h 2355850"/>
              <a:gd name="connsiteX2" fmla="*/ 162149 w 1855312"/>
              <a:gd name="connsiteY2" fmla="*/ 0 h 2355850"/>
              <a:gd name="connsiteX3" fmla="*/ 1605249 w 1855312"/>
              <a:gd name="connsiteY3" fmla="*/ 0 h 2355850"/>
              <a:gd name="connsiteX4" fmla="*/ 1855312 w 1855312"/>
              <a:gd name="connsiteY4" fmla="*/ 1174751 h 2355850"/>
              <a:gd name="connsiteX5" fmla="*/ 1601311 w 1855312"/>
              <a:gd name="connsiteY5" fmla="*/ 2346325 h 2355850"/>
              <a:gd name="connsiteX6" fmla="*/ 162911 w 1855312"/>
              <a:gd name="connsiteY6" fmla="*/ 2355850 h 2355850"/>
              <a:gd name="connsiteX0" fmla="*/ 162911 w 1855312"/>
              <a:gd name="connsiteY0" fmla="*/ 2355850 h 2355850"/>
              <a:gd name="connsiteX1" fmla="*/ 426564 w 1855312"/>
              <a:gd name="connsiteY1" fmla="*/ 1190624 h 2355850"/>
              <a:gd name="connsiteX2" fmla="*/ 162149 w 1855312"/>
              <a:gd name="connsiteY2" fmla="*/ 0 h 2355850"/>
              <a:gd name="connsiteX3" fmla="*/ 1605249 w 1855312"/>
              <a:gd name="connsiteY3" fmla="*/ 0 h 2355850"/>
              <a:gd name="connsiteX4" fmla="*/ 1855312 w 1855312"/>
              <a:gd name="connsiteY4" fmla="*/ 1174751 h 2355850"/>
              <a:gd name="connsiteX5" fmla="*/ 1601311 w 1855312"/>
              <a:gd name="connsiteY5" fmla="*/ 2346325 h 2355850"/>
              <a:gd name="connsiteX6" fmla="*/ 162911 w 1855312"/>
              <a:gd name="connsiteY6" fmla="*/ 2355850 h 2355850"/>
              <a:gd name="connsiteX0" fmla="*/ 180264 w 1872665"/>
              <a:gd name="connsiteY0" fmla="*/ 2355850 h 2355850"/>
              <a:gd name="connsiteX1" fmla="*/ 443917 w 1872665"/>
              <a:gd name="connsiteY1" fmla="*/ 1190624 h 2355850"/>
              <a:gd name="connsiteX2" fmla="*/ 179502 w 1872665"/>
              <a:gd name="connsiteY2" fmla="*/ 0 h 2355850"/>
              <a:gd name="connsiteX3" fmla="*/ 1622602 w 1872665"/>
              <a:gd name="connsiteY3" fmla="*/ 0 h 2355850"/>
              <a:gd name="connsiteX4" fmla="*/ 1872665 w 1872665"/>
              <a:gd name="connsiteY4" fmla="*/ 1174751 h 2355850"/>
              <a:gd name="connsiteX5" fmla="*/ 1618664 w 1872665"/>
              <a:gd name="connsiteY5" fmla="*/ 2346325 h 2355850"/>
              <a:gd name="connsiteX6" fmla="*/ 180264 w 1872665"/>
              <a:gd name="connsiteY6" fmla="*/ 2355850 h 2355850"/>
              <a:gd name="connsiteX0" fmla="*/ 61307 w 1753708"/>
              <a:gd name="connsiteY0" fmla="*/ 2355850 h 2355850"/>
              <a:gd name="connsiteX1" fmla="*/ 324960 w 1753708"/>
              <a:gd name="connsiteY1" fmla="*/ 1190624 h 2355850"/>
              <a:gd name="connsiteX2" fmla="*/ 60545 w 1753708"/>
              <a:gd name="connsiteY2" fmla="*/ 0 h 2355850"/>
              <a:gd name="connsiteX3" fmla="*/ 1503645 w 1753708"/>
              <a:gd name="connsiteY3" fmla="*/ 0 h 2355850"/>
              <a:gd name="connsiteX4" fmla="*/ 1753708 w 1753708"/>
              <a:gd name="connsiteY4" fmla="*/ 1174751 h 2355850"/>
              <a:gd name="connsiteX5" fmla="*/ 1499707 w 1753708"/>
              <a:gd name="connsiteY5" fmla="*/ 2346325 h 2355850"/>
              <a:gd name="connsiteX6" fmla="*/ 61307 w 1753708"/>
              <a:gd name="connsiteY6" fmla="*/ 2355850 h 2355850"/>
              <a:gd name="connsiteX0" fmla="*/ 103255 w 1795656"/>
              <a:gd name="connsiteY0" fmla="*/ 2355850 h 2355850"/>
              <a:gd name="connsiteX1" fmla="*/ 366908 w 1795656"/>
              <a:gd name="connsiteY1" fmla="*/ 1190624 h 2355850"/>
              <a:gd name="connsiteX2" fmla="*/ 102493 w 1795656"/>
              <a:gd name="connsiteY2" fmla="*/ 0 h 2355850"/>
              <a:gd name="connsiteX3" fmla="*/ 1545593 w 1795656"/>
              <a:gd name="connsiteY3" fmla="*/ 0 h 2355850"/>
              <a:gd name="connsiteX4" fmla="*/ 1795656 w 1795656"/>
              <a:gd name="connsiteY4" fmla="*/ 1174751 h 2355850"/>
              <a:gd name="connsiteX5" fmla="*/ 1541655 w 1795656"/>
              <a:gd name="connsiteY5" fmla="*/ 2346325 h 2355850"/>
              <a:gd name="connsiteX6" fmla="*/ 103255 w 1795656"/>
              <a:gd name="connsiteY6" fmla="*/ 2355850 h 2355850"/>
              <a:gd name="connsiteX0" fmla="*/ 762 w 1693163"/>
              <a:gd name="connsiteY0" fmla="*/ 2355850 h 2355850"/>
              <a:gd name="connsiteX1" fmla="*/ 264415 w 1693163"/>
              <a:gd name="connsiteY1" fmla="*/ 1190624 h 2355850"/>
              <a:gd name="connsiteX2" fmla="*/ 0 w 1693163"/>
              <a:gd name="connsiteY2" fmla="*/ 0 h 2355850"/>
              <a:gd name="connsiteX3" fmla="*/ 1443100 w 1693163"/>
              <a:gd name="connsiteY3" fmla="*/ 0 h 2355850"/>
              <a:gd name="connsiteX4" fmla="*/ 1693163 w 1693163"/>
              <a:gd name="connsiteY4" fmla="*/ 1174751 h 2355850"/>
              <a:gd name="connsiteX5" fmla="*/ 1439162 w 1693163"/>
              <a:gd name="connsiteY5" fmla="*/ 2346325 h 2355850"/>
              <a:gd name="connsiteX6" fmla="*/ 762 w 1693163"/>
              <a:gd name="connsiteY6" fmla="*/ 2355850 h 235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163" h="2355850">
                <a:moveTo>
                  <a:pt x="762" y="2355850"/>
                </a:moveTo>
                <a:cubicBezTo>
                  <a:pt x="3938" y="2353733"/>
                  <a:pt x="132588" y="1773237"/>
                  <a:pt x="264415" y="1190624"/>
                </a:cubicBezTo>
                <a:cubicBezTo>
                  <a:pt x="143638" y="626532"/>
                  <a:pt x="4742" y="6350"/>
                  <a:pt x="0" y="0"/>
                </a:cubicBezTo>
                <a:lnTo>
                  <a:pt x="1443100" y="0"/>
                </a:lnTo>
                <a:lnTo>
                  <a:pt x="1693163" y="1174751"/>
                </a:lnTo>
                <a:lnTo>
                  <a:pt x="1439162" y="2346325"/>
                </a:lnTo>
                <a:lnTo>
                  <a:pt x="762" y="2355850"/>
                </a:lnTo>
                <a:close/>
              </a:path>
            </a:pathLst>
          </a:custGeom>
          <a:solidFill>
            <a:srgbClr val="00487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platzhalter 7">
            <a:extLst>
              <a:ext uri="{FF2B5EF4-FFF2-40B4-BE49-F238E27FC236}">
                <a16:creationId xmlns:a16="http://schemas.microsoft.com/office/drawing/2014/main" id="{8D960B26-D555-0C4F-8E06-465CEA77CB18}"/>
              </a:ext>
            </a:extLst>
          </p:cNvPr>
          <p:cNvSpPr>
            <a:spLocks noGrp="1"/>
          </p:cNvSpPr>
          <p:nvPr>
            <p:ph type="body" sz="quarter" idx="26" hasCustomPrompt="1"/>
          </p:nvPr>
        </p:nvSpPr>
        <p:spPr>
          <a:xfrm>
            <a:off x="2016000" y="5495264"/>
            <a:ext cx="7689975" cy="288000"/>
          </a:xfrm>
        </p:spPr>
        <p:txBody>
          <a:bodyPr anchor="t">
            <a:noAutofit/>
          </a:bodyPr>
          <a:lstStyle>
            <a:lvl1pPr marL="0" indent="0" algn="l">
              <a:buFontTx/>
              <a:buNone/>
              <a:defRPr lang="de-DE" sz="1900" smtClean="0">
                <a:solidFill>
                  <a:schemeClr val="tx1"/>
                </a:solidFill>
                <a:effectLst/>
              </a:defRPr>
            </a:lvl1pPr>
            <a:lvl3pPr marL="914400" indent="0" algn="l">
              <a:buFontTx/>
              <a:buNone/>
              <a:defRPr/>
            </a:lvl3pPr>
            <a:lvl4pPr marL="1371600" indent="0" algn="ctr">
              <a:buFontTx/>
              <a:buNone/>
              <a:defRPr/>
            </a:lvl4pPr>
            <a:lvl5pPr marL="1828800" indent="0">
              <a:buFontTx/>
              <a:buNone/>
              <a:defRPr/>
            </a:lvl5pPr>
          </a:lstStyle>
          <a:p>
            <a:r>
              <a:rPr lang="de-DE" dirty="0">
                <a:effectLst/>
                <a:latin typeface="Helvetica" pitchFamily="2" charset="0"/>
              </a:rPr>
              <a:t>Das ist ein Platzhaltertext für eine Bildbeschreibung.</a:t>
            </a:r>
          </a:p>
        </p:txBody>
      </p:sp>
      <p:sp>
        <p:nvSpPr>
          <p:cNvPr id="20" name="Bildplatzhalter 19">
            <a:extLst>
              <a:ext uri="{FF2B5EF4-FFF2-40B4-BE49-F238E27FC236}">
                <a16:creationId xmlns:a16="http://schemas.microsoft.com/office/drawing/2014/main" id="{47329B94-97A7-CC4D-9F70-51C37083BA52}"/>
              </a:ext>
            </a:extLst>
          </p:cNvPr>
          <p:cNvSpPr>
            <a:spLocks noGrp="1"/>
          </p:cNvSpPr>
          <p:nvPr>
            <p:ph type="pic" sz="quarter" idx="27"/>
          </p:nvPr>
        </p:nvSpPr>
        <p:spPr>
          <a:xfrm>
            <a:off x="2495549" y="2324099"/>
            <a:ext cx="904875" cy="904875"/>
          </a:xfrm>
          <a:prstGeom prst="ellipse">
            <a:avLst/>
          </a:prstGeom>
          <a:solidFill>
            <a:schemeClr val="bg1"/>
          </a:solidFill>
        </p:spPr>
        <p:txBody>
          <a:bodyPr vert="horz" anchor="ctr" anchorCtr="0">
            <a:normAutofit/>
          </a:bodyPr>
          <a:lstStyle>
            <a:lvl1pPr marL="0" indent="0" algn="ctr">
              <a:buFontTx/>
              <a:buNone/>
              <a:defRPr sz="900"/>
            </a:lvl1pPr>
          </a:lstStyle>
          <a:p>
            <a:r>
              <a:rPr lang="de-DE" smtClean="0"/>
              <a:t>Bild durch Klicken auf Symbol hinzufügen</a:t>
            </a:r>
            <a:endParaRPr lang="de-DE" dirty="0"/>
          </a:p>
        </p:txBody>
      </p:sp>
      <p:sp>
        <p:nvSpPr>
          <p:cNvPr id="39" name="Bildplatzhalter 19">
            <a:extLst>
              <a:ext uri="{FF2B5EF4-FFF2-40B4-BE49-F238E27FC236}">
                <a16:creationId xmlns:a16="http://schemas.microsoft.com/office/drawing/2014/main" id="{448AC1E3-5C1D-A048-B62D-84DA83096014}"/>
              </a:ext>
            </a:extLst>
          </p:cNvPr>
          <p:cNvSpPr>
            <a:spLocks noGrp="1"/>
          </p:cNvSpPr>
          <p:nvPr>
            <p:ph type="pic" sz="quarter" idx="28"/>
          </p:nvPr>
        </p:nvSpPr>
        <p:spPr>
          <a:xfrm>
            <a:off x="4457699" y="2324099"/>
            <a:ext cx="904875" cy="904875"/>
          </a:xfrm>
          <a:prstGeom prst="ellipse">
            <a:avLst/>
          </a:prstGeom>
          <a:solidFill>
            <a:schemeClr val="bg1"/>
          </a:solidFill>
        </p:spPr>
        <p:txBody>
          <a:bodyPr vert="horz" anchor="ctr" anchorCtr="0">
            <a:normAutofit/>
          </a:bodyPr>
          <a:lstStyle>
            <a:lvl1pPr marL="0" indent="0" algn="ctr">
              <a:buFontTx/>
              <a:buNone/>
              <a:defRPr sz="900"/>
            </a:lvl1pPr>
          </a:lstStyle>
          <a:p>
            <a:r>
              <a:rPr lang="de-DE" smtClean="0"/>
              <a:t>Bild durch Klicken auf Symbol hinzufügen</a:t>
            </a:r>
            <a:endParaRPr lang="de-DE" dirty="0"/>
          </a:p>
        </p:txBody>
      </p:sp>
      <p:sp>
        <p:nvSpPr>
          <p:cNvPr id="40" name="Bildplatzhalter 19">
            <a:extLst>
              <a:ext uri="{FF2B5EF4-FFF2-40B4-BE49-F238E27FC236}">
                <a16:creationId xmlns:a16="http://schemas.microsoft.com/office/drawing/2014/main" id="{87C6C77A-B982-DB4C-B740-38EC1AD599E5}"/>
              </a:ext>
            </a:extLst>
          </p:cNvPr>
          <p:cNvSpPr>
            <a:spLocks noGrp="1"/>
          </p:cNvSpPr>
          <p:nvPr>
            <p:ph type="pic" sz="quarter" idx="29"/>
          </p:nvPr>
        </p:nvSpPr>
        <p:spPr>
          <a:xfrm>
            <a:off x="6457949" y="2324099"/>
            <a:ext cx="904875" cy="904875"/>
          </a:xfrm>
          <a:prstGeom prst="ellipse">
            <a:avLst/>
          </a:prstGeom>
          <a:solidFill>
            <a:schemeClr val="bg1"/>
          </a:solidFill>
        </p:spPr>
        <p:txBody>
          <a:bodyPr vert="horz" anchor="ctr" anchorCtr="0">
            <a:normAutofit/>
          </a:bodyPr>
          <a:lstStyle>
            <a:lvl1pPr marL="0" indent="0" algn="ctr">
              <a:buFontTx/>
              <a:buNone/>
              <a:defRPr sz="900"/>
            </a:lvl1pPr>
          </a:lstStyle>
          <a:p>
            <a:r>
              <a:rPr lang="de-DE" smtClean="0"/>
              <a:t>Bild durch Klicken auf Symbol hinzufügen</a:t>
            </a:r>
            <a:endParaRPr lang="de-DE" dirty="0"/>
          </a:p>
        </p:txBody>
      </p:sp>
      <p:sp>
        <p:nvSpPr>
          <p:cNvPr id="41" name="Bildplatzhalter 19">
            <a:extLst>
              <a:ext uri="{FF2B5EF4-FFF2-40B4-BE49-F238E27FC236}">
                <a16:creationId xmlns:a16="http://schemas.microsoft.com/office/drawing/2014/main" id="{FF72D357-10A8-FE4C-9B6A-F5AA76E00266}"/>
              </a:ext>
            </a:extLst>
          </p:cNvPr>
          <p:cNvSpPr>
            <a:spLocks noGrp="1"/>
          </p:cNvSpPr>
          <p:nvPr>
            <p:ph type="pic" sz="quarter" idx="30"/>
          </p:nvPr>
        </p:nvSpPr>
        <p:spPr>
          <a:xfrm>
            <a:off x="8458199" y="2324099"/>
            <a:ext cx="904875" cy="904875"/>
          </a:xfrm>
          <a:prstGeom prst="ellipse">
            <a:avLst/>
          </a:prstGeom>
          <a:solidFill>
            <a:schemeClr val="bg1"/>
          </a:solidFill>
        </p:spPr>
        <p:txBody>
          <a:bodyPr vert="horz" anchor="ctr" anchorCtr="0">
            <a:normAutofit/>
          </a:bodyPr>
          <a:lstStyle>
            <a:lvl1pPr marL="0" indent="0" algn="ctr">
              <a:buFontTx/>
              <a:buNone/>
              <a:defRPr sz="900"/>
            </a:lvl1pPr>
          </a:lstStyle>
          <a:p>
            <a:r>
              <a:rPr lang="de-DE" smtClean="0"/>
              <a:t>Bild durch Klicken auf Symbol hinzufügen</a:t>
            </a:r>
            <a:endParaRPr lang="de-DE" dirty="0"/>
          </a:p>
        </p:txBody>
      </p:sp>
      <p:sp>
        <p:nvSpPr>
          <p:cNvPr id="22" name="Textplatzhalter 21">
            <a:extLst>
              <a:ext uri="{FF2B5EF4-FFF2-40B4-BE49-F238E27FC236}">
                <a16:creationId xmlns:a16="http://schemas.microsoft.com/office/drawing/2014/main" id="{034455D1-2BD6-3347-A8FC-C892A9351B82}"/>
              </a:ext>
            </a:extLst>
          </p:cNvPr>
          <p:cNvSpPr>
            <a:spLocks noGrp="1"/>
          </p:cNvSpPr>
          <p:nvPr>
            <p:ph type="body" sz="quarter" idx="31"/>
          </p:nvPr>
        </p:nvSpPr>
        <p:spPr>
          <a:xfrm>
            <a:off x="2020146" y="3609975"/>
            <a:ext cx="2037503" cy="600075"/>
          </a:xfrm>
        </p:spPr>
        <p:txBody>
          <a:bodyPr lIns="180000" rIns="180000">
            <a:noAutofit/>
          </a:bodyPr>
          <a:lstStyle>
            <a:lvl1pPr marL="0" indent="0">
              <a:buFontTx/>
              <a:buNone/>
              <a:defRPr sz="1500">
                <a:solidFill>
                  <a:schemeClr val="bg1"/>
                </a:solidFill>
              </a:defRPr>
            </a:lvl1pPr>
          </a:lstStyle>
          <a:p>
            <a:pPr lvl="0"/>
            <a:r>
              <a:rPr lang="de-DE" smtClean="0"/>
              <a:t>Formatvorlagen des Textmasters bearbeiten</a:t>
            </a:r>
          </a:p>
        </p:txBody>
      </p:sp>
      <p:sp>
        <p:nvSpPr>
          <p:cNvPr id="42" name="Textplatzhalter 21">
            <a:extLst>
              <a:ext uri="{FF2B5EF4-FFF2-40B4-BE49-F238E27FC236}">
                <a16:creationId xmlns:a16="http://schemas.microsoft.com/office/drawing/2014/main" id="{A65C0C31-6789-AF48-94D4-E3B2D5D5A570}"/>
              </a:ext>
            </a:extLst>
          </p:cNvPr>
          <p:cNvSpPr>
            <a:spLocks noGrp="1"/>
          </p:cNvSpPr>
          <p:nvPr>
            <p:ph type="body" sz="quarter" idx="32"/>
          </p:nvPr>
        </p:nvSpPr>
        <p:spPr>
          <a:xfrm>
            <a:off x="4170258" y="3609975"/>
            <a:ext cx="1868591" cy="600075"/>
          </a:xfrm>
        </p:spPr>
        <p:txBody>
          <a:bodyPr lIns="180000" rIns="180000">
            <a:noAutofit/>
          </a:bodyPr>
          <a:lstStyle>
            <a:lvl1pPr marL="0" indent="0">
              <a:buFontTx/>
              <a:buNone/>
              <a:defRPr sz="1500">
                <a:solidFill>
                  <a:schemeClr val="bg1"/>
                </a:solidFill>
              </a:defRPr>
            </a:lvl1pPr>
          </a:lstStyle>
          <a:p>
            <a:pPr lvl="0"/>
            <a:r>
              <a:rPr lang="de-DE" smtClean="0"/>
              <a:t>Formatvorlagen des Textmasters bearbeiten</a:t>
            </a:r>
          </a:p>
        </p:txBody>
      </p:sp>
      <p:sp>
        <p:nvSpPr>
          <p:cNvPr id="43" name="Textplatzhalter 21">
            <a:extLst>
              <a:ext uri="{FF2B5EF4-FFF2-40B4-BE49-F238E27FC236}">
                <a16:creationId xmlns:a16="http://schemas.microsoft.com/office/drawing/2014/main" id="{D74309A5-E9D1-4945-A5A4-6AE6ED16C239}"/>
              </a:ext>
            </a:extLst>
          </p:cNvPr>
          <p:cNvSpPr>
            <a:spLocks noGrp="1"/>
          </p:cNvSpPr>
          <p:nvPr>
            <p:ph type="body" sz="quarter" idx="33"/>
          </p:nvPr>
        </p:nvSpPr>
        <p:spPr>
          <a:xfrm>
            <a:off x="6141933" y="3609975"/>
            <a:ext cx="1868591" cy="600075"/>
          </a:xfrm>
        </p:spPr>
        <p:txBody>
          <a:bodyPr lIns="180000" rIns="180000">
            <a:noAutofit/>
          </a:bodyPr>
          <a:lstStyle>
            <a:lvl1pPr marL="0" indent="0">
              <a:buFontTx/>
              <a:buNone/>
              <a:defRPr sz="1500">
                <a:solidFill>
                  <a:schemeClr val="bg1"/>
                </a:solidFill>
              </a:defRPr>
            </a:lvl1pPr>
          </a:lstStyle>
          <a:p>
            <a:pPr lvl="0"/>
            <a:r>
              <a:rPr lang="de-DE" smtClean="0"/>
              <a:t>Formatvorlagen des Textmasters bearbeiten</a:t>
            </a:r>
          </a:p>
        </p:txBody>
      </p:sp>
      <p:sp>
        <p:nvSpPr>
          <p:cNvPr id="44" name="Textplatzhalter 21">
            <a:extLst>
              <a:ext uri="{FF2B5EF4-FFF2-40B4-BE49-F238E27FC236}">
                <a16:creationId xmlns:a16="http://schemas.microsoft.com/office/drawing/2014/main" id="{C44EC026-4086-7043-8D2B-BBDAE9A76044}"/>
              </a:ext>
            </a:extLst>
          </p:cNvPr>
          <p:cNvSpPr>
            <a:spLocks noGrp="1"/>
          </p:cNvSpPr>
          <p:nvPr>
            <p:ph type="body" sz="quarter" idx="34"/>
          </p:nvPr>
        </p:nvSpPr>
        <p:spPr>
          <a:xfrm>
            <a:off x="8151708" y="3609975"/>
            <a:ext cx="1868591" cy="600075"/>
          </a:xfrm>
        </p:spPr>
        <p:txBody>
          <a:bodyPr lIns="180000" rIns="180000">
            <a:noAutofit/>
          </a:bodyPr>
          <a:lstStyle>
            <a:lvl1pPr marL="0" indent="0">
              <a:buFontTx/>
              <a:buNone/>
              <a:defRPr sz="1500">
                <a:solidFill>
                  <a:schemeClr val="bg1"/>
                </a:solidFill>
              </a:defRPr>
            </a:lvl1pPr>
          </a:lstStyle>
          <a:p>
            <a:pPr lvl="0"/>
            <a:r>
              <a:rPr lang="de-DE" smtClean="0"/>
              <a:t>Formatvorlagen des Textmasters bearbeiten</a:t>
            </a:r>
          </a:p>
        </p:txBody>
      </p:sp>
    </p:spTree>
    <p:extLst>
      <p:ext uri="{BB962C8B-B14F-4D97-AF65-F5344CB8AC3E}">
        <p14:creationId xmlns:p14="http://schemas.microsoft.com/office/powerpoint/2010/main" val="2897676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seite Text + Bi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9C1DE52-1B06-D141-9468-40EC6D8579EB}"/>
              </a:ext>
            </a:extLst>
          </p:cNvPr>
          <p:cNvSpPr/>
          <p:nvPr userDrawn="1"/>
        </p:nvSpPr>
        <p:spPr>
          <a:xfrm>
            <a:off x="-3481" y="6579840"/>
            <a:ext cx="9611999" cy="284512"/>
          </a:xfrm>
          <a:custGeom>
            <a:avLst/>
            <a:gdLst>
              <a:gd name="connsiteX0" fmla="*/ 0 w 9430719"/>
              <a:gd name="connsiteY0" fmla="*/ 0 h 573437"/>
              <a:gd name="connsiteX1" fmla="*/ 9430719 w 9430719"/>
              <a:gd name="connsiteY1" fmla="*/ 0 h 573437"/>
              <a:gd name="connsiteX2" fmla="*/ 9430719 w 9430719"/>
              <a:gd name="connsiteY2" fmla="*/ 573437 h 573437"/>
              <a:gd name="connsiteX3" fmla="*/ 0 w 9430719"/>
              <a:gd name="connsiteY3" fmla="*/ 573437 h 573437"/>
              <a:gd name="connsiteX4" fmla="*/ 0 w 9430719"/>
              <a:gd name="connsiteY4" fmla="*/ 0 h 573437"/>
              <a:gd name="connsiteX0" fmla="*/ 0 w 9678369"/>
              <a:gd name="connsiteY0" fmla="*/ 0 h 573437"/>
              <a:gd name="connsiteX1" fmla="*/ 9678369 w 9678369"/>
              <a:gd name="connsiteY1" fmla="*/ 193675 h 573437"/>
              <a:gd name="connsiteX2" fmla="*/ 9430719 w 9678369"/>
              <a:gd name="connsiteY2" fmla="*/ 573437 h 573437"/>
              <a:gd name="connsiteX3" fmla="*/ 0 w 9678369"/>
              <a:gd name="connsiteY3" fmla="*/ 573437 h 573437"/>
              <a:gd name="connsiteX4" fmla="*/ 0 w 9678369"/>
              <a:gd name="connsiteY4" fmla="*/ 0 h 573437"/>
              <a:gd name="connsiteX0" fmla="*/ 0 w 9678369"/>
              <a:gd name="connsiteY0" fmla="*/ 0 h 579787"/>
              <a:gd name="connsiteX1" fmla="*/ 9678369 w 9678369"/>
              <a:gd name="connsiteY1" fmla="*/ 193675 h 579787"/>
              <a:gd name="connsiteX2" fmla="*/ 9414844 w 9678369"/>
              <a:gd name="connsiteY2" fmla="*/ 579787 h 579787"/>
              <a:gd name="connsiteX3" fmla="*/ 0 w 9678369"/>
              <a:gd name="connsiteY3" fmla="*/ 573437 h 579787"/>
              <a:gd name="connsiteX4" fmla="*/ 0 w 9678369"/>
              <a:gd name="connsiteY4" fmla="*/ 0 h 579787"/>
              <a:gd name="connsiteX0" fmla="*/ 0 w 9678369"/>
              <a:gd name="connsiteY0" fmla="*/ 19050 h 386112"/>
              <a:gd name="connsiteX1" fmla="*/ 9678369 w 9678369"/>
              <a:gd name="connsiteY1" fmla="*/ 0 h 386112"/>
              <a:gd name="connsiteX2" fmla="*/ 9414844 w 9678369"/>
              <a:gd name="connsiteY2" fmla="*/ 386112 h 386112"/>
              <a:gd name="connsiteX3" fmla="*/ 0 w 9678369"/>
              <a:gd name="connsiteY3" fmla="*/ 379762 h 386112"/>
              <a:gd name="connsiteX4" fmla="*/ 0 w 9678369"/>
              <a:gd name="connsiteY4" fmla="*/ 19050 h 386112"/>
              <a:gd name="connsiteX0" fmla="*/ 0 w 9678369"/>
              <a:gd name="connsiteY0" fmla="*/ 19050 h 386112"/>
              <a:gd name="connsiteX1" fmla="*/ 9678369 w 9678369"/>
              <a:gd name="connsiteY1" fmla="*/ 0 h 386112"/>
              <a:gd name="connsiteX2" fmla="*/ 9414844 w 9678369"/>
              <a:gd name="connsiteY2" fmla="*/ 386112 h 386112"/>
              <a:gd name="connsiteX3" fmla="*/ 174625 w 9678369"/>
              <a:gd name="connsiteY3" fmla="*/ 332137 h 386112"/>
              <a:gd name="connsiteX4" fmla="*/ 0 w 9678369"/>
              <a:gd name="connsiteY4" fmla="*/ 19050 h 386112"/>
              <a:gd name="connsiteX0" fmla="*/ 0 w 9678369"/>
              <a:gd name="connsiteY0" fmla="*/ 19050 h 386112"/>
              <a:gd name="connsiteX1" fmla="*/ 9678369 w 9678369"/>
              <a:gd name="connsiteY1" fmla="*/ 0 h 386112"/>
              <a:gd name="connsiteX2" fmla="*/ 9414844 w 9678369"/>
              <a:gd name="connsiteY2" fmla="*/ 386112 h 386112"/>
              <a:gd name="connsiteX3" fmla="*/ 0 w 9678369"/>
              <a:gd name="connsiteY3" fmla="*/ 379762 h 386112"/>
              <a:gd name="connsiteX4" fmla="*/ 0 w 9678369"/>
              <a:gd name="connsiteY4" fmla="*/ 19050 h 386112"/>
              <a:gd name="connsiteX0" fmla="*/ 0 w 9681544"/>
              <a:gd name="connsiteY0" fmla="*/ 117475 h 386112"/>
              <a:gd name="connsiteX1" fmla="*/ 9681544 w 9681544"/>
              <a:gd name="connsiteY1" fmla="*/ 0 h 386112"/>
              <a:gd name="connsiteX2" fmla="*/ 9418019 w 9681544"/>
              <a:gd name="connsiteY2" fmla="*/ 386112 h 386112"/>
              <a:gd name="connsiteX3" fmla="*/ 3175 w 9681544"/>
              <a:gd name="connsiteY3" fmla="*/ 379762 h 386112"/>
              <a:gd name="connsiteX4" fmla="*/ 0 w 9681544"/>
              <a:gd name="connsiteY4" fmla="*/ 117475 h 386112"/>
              <a:gd name="connsiteX0" fmla="*/ 6442 w 9678461"/>
              <a:gd name="connsiteY0" fmla="*/ 22225 h 386112"/>
              <a:gd name="connsiteX1" fmla="*/ 9678461 w 9678461"/>
              <a:gd name="connsiteY1" fmla="*/ 0 h 386112"/>
              <a:gd name="connsiteX2" fmla="*/ 9414936 w 9678461"/>
              <a:gd name="connsiteY2" fmla="*/ 386112 h 386112"/>
              <a:gd name="connsiteX3" fmla="*/ 92 w 9678461"/>
              <a:gd name="connsiteY3" fmla="*/ 379762 h 386112"/>
              <a:gd name="connsiteX4" fmla="*/ 6442 w 9678461"/>
              <a:gd name="connsiteY4" fmla="*/ 22225 h 386112"/>
              <a:gd name="connsiteX0" fmla="*/ 0 w 9672019"/>
              <a:gd name="connsiteY0" fmla="*/ 22225 h 386112"/>
              <a:gd name="connsiteX1" fmla="*/ 9672019 w 9672019"/>
              <a:gd name="connsiteY1" fmla="*/ 0 h 386112"/>
              <a:gd name="connsiteX2" fmla="*/ 9408494 w 9672019"/>
              <a:gd name="connsiteY2" fmla="*/ 386112 h 386112"/>
              <a:gd name="connsiteX3" fmla="*/ 200025 w 9672019"/>
              <a:gd name="connsiteY3" fmla="*/ 344837 h 386112"/>
              <a:gd name="connsiteX4" fmla="*/ 0 w 9672019"/>
              <a:gd name="connsiteY4" fmla="*/ 22225 h 386112"/>
              <a:gd name="connsiteX0" fmla="*/ 6441 w 9678460"/>
              <a:gd name="connsiteY0" fmla="*/ 22225 h 386112"/>
              <a:gd name="connsiteX1" fmla="*/ 9678460 w 9678460"/>
              <a:gd name="connsiteY1" fmla="*/ 0 h 386112"/>
              <a:gd name="connsiteX2" fmla="*/ 9414935 w 9678460"/>
              <a:gd name="connsiteY2" fmla="*/ 386112 h 386112"/>
              <a:gd name="connsiteX3" fmla="*/ 91 w 9678460"/>
              <a:gd name="connsiteY3" fmla="*/ 376587 h 386112"/>
              <a:gd name="connsiteX4" fmla="*/ 6441 w 9678460"/>
              <a:gd name="connsiteY4" fmla="*/ 22225 h 386112"/>
              <a:gd name="connsiteX0" fmla="*/ 0 w 9672019"/>
              <a:gd name="connsiteY0" fmla="*/ 22225 h 386112"/>
              <a:gd name="connsiteX1" fmla="*/ 9672019 w 9672019"/>
              <a:gd name="connsiteY1" fmla="*/ 0 h 386112"/>
              <a:gd name="connsiteX2" fmla="*/ 9408494 w 9672019"/>
              <a:gd name="connsiteY2" fmla="*/ 386112 h 386112"/>
              <a:gd name="connsiteX3" fmla="*/ 66675 w 9672019"/>
              <a:gd name="connsiteY3" fmla="*/ 332137 h 386112"/>
              <a:gd name="connsiteX4" fmla="*/ 0 w 9672019"/>
              <a:gd name="connsiteY4" fmla="*/ 22225 h 386112"/>
              <a:gd name="connsiteX0" fmla="*/ 305 w 9672324"/>
              <a:gd name="connsiteY0" fmla="*/ 22225 h 386112"/>
              <a:gd name="connsiteX1" fmla="*/ 9672324 w 9672324"/>
              <a:gd name="connsiteY1" fmla="*/ 0 h 386112"/>
              <a:gd name="connsiteX2" fmla="*/ 9408799 w 9672324"/>
              <a:gd name="connsiteY2" fmla="*/ 386112 h 386112"/>
              <a:gd name="connsiteX3" fmla="*/ 305 w 9672324"/>
              <a:gd name="connsiteY3" fmla="*/ 376587 h 386112"/>
              <a:gd name="connsiteX4" fmla="*/ 305 w 9672324"/>
              <a:gd name="connsiteY4" fmla="*/ 22225 h 386112"/>
              <a:gd name="connsiteX0" fmla="*/ 305 w 9580249"/>
              <a:gd name="connsiteY0" fmla="*/ 0 h 363887"/>
              <a:gd name="connsiteX1" fmla="*/ 9580249 w 9580249"/>
              <a:gd name="connsiteY1" fmla="*/ 117475 h 363887"/>
              <a:gd name="connsiteX2" fmla="*/ 9408799 w 9580249"/>
              <a:gd name="connsiteY2" fmla="*/ 363887 h 363887"/>
              <a:gd name="connsiteX3" fmla="*/ 305 w 9580249"/>
              <a:gd name="connsiteY3" fmla="*/ 354362 h 363887"/>
              <a:gd name="connsiteX4" fmla="*/ 305 w 9580249"/>
              <a:gd name="connsiteY4" fmla="*/ 0 h 363887"/>
              <a:gd name="connsiteX0" fmla="*/ 0 w 9583119"/>
              <a:gd name="connsiteY0" fmla="*/ 9525 h 246412"/>
              <a:gd name="connsiteX1" fmla="*/ 9583119 w 9583119"/>
              <a:gd name="connsiteY1" fmla="*/ 0 h 246412"/>
              <a:gd name="connsiteX2" fmla="*/ 9411669 w 9583119"/>
              <a:gd name="connsiteY2" fmla="*/ 246412 h 246412"/>
              <a:gd name="connsiteX3" fmla="*/ 3175 w 9583119"/>
              <a:gd name="connsiteY3" fmla="*/ 236887 h 246412"/>
              <a:gd name="connsiteX4" fmla="*/ 0 w 9583119"/>
              <a:gd name="connsiteY4" fmla="*/ 9525 h 246412"/>
              <a:gd name="connsiteX0" fmla="*/ 0 w 9583119"/>
              <a:gd name="connsiteY0" fmla="*/ 9525 h 246412"/>
              <a:gd name="connsiteX1" fmla="*/ 9583119 w 9583119"/>
              <a:gd name="connsiteY1" fmla="*/ 0 h 246412"/>
              <a:gd name="connsiteX2" fmla="*/ 9411669 w 9583119"/>
              <a:gd name="connsiteY2" fmla="*/ 246412 h 246412"/>
              <a:gd name="connsiteX3" fmla="*/ 28575 w 9583119"/>
              <a:gd name="connsiteY3" fmla="*/ 205137 h 246412"/>
              <a:gd name="connsiteX4" fmla="*/ 0 w 9583119"/>
              <a:gd name="connsiteY4" fmla="*/ 9525 h 246412"/>
              <a:gd name="connsiteX0" fmla="*/ 6441 w 9589560"/>
              <a:gd name="connsiteY0" fmla="*/ 9525 h 246412"/>
              <a:gd name="connsiteX1" fmla="*/ 9589560 w 9589560"/>
              <a:gd name="connsiteY1" fmla="*/ 0 h 246412"/>
              <a:gd name="connsiteX2" fmla="*/ 9418110 w 9589560"/>
              <a:gd name="connsiteY2" fmla="*/ 246412 h 246412"/>
              <a:gd name="connsiteX3" fmla="*/ 91 w 9589560"/>
              <a:gd name="connsiteY3" fmla="*/ 240062 h 246412"/>
              <a:gd name="connsiteX4" fmla="*/ 6441 w 9589560"/>
              <a:gd name="connsiteY4" fmla="*/ 9525 h 246412"/>
              <a:gd name="connsiteX0" fmla="*/ 305 w 9589774"/>
              <a:gd name="connsiteY0" fmla="*/ 3175 h 246412"/>
              <a:gd name="connsiteX1" fmla="*/ 9589774 w 9589774"/>
              <a:gd name="connsiteY1" fmla="*/ 0 h 246412"/>
              <a:gd name="connsiteX2" fmla="*/ 9418324 w 9589774"/>
              <a:gd name="connsiteY2" fmla="*/ 246412 h 246412"/>
              <a:gd name="connsiteX3" fmla="*/ 305 w 9589774"/>
              <a:gd name="connsiteY3" fmla="*/ 240062 h 246412"/>
              <a:gd name="connsiteX4" fmla="*/ 305 w 9589774"/>
              <a:gd name="connsiteY4" fmla="*/ 3175 h 246412"/>
              <a:gd name="connsiteX0" fmla="*/ 305 w 9611999"/>
              <a:gd name="connsiteY0" fmla="*/ 41275 h 284512"/>
              <a:gd name="connsiteX1" fmla="*/ 9611999 w 9611999"/>
              <a:gd name="connsiteY1" fmla="*/ 0 h 284512"/>
              <a:gd name="connsiteX2" fmla="*/ 9418324 w 9611999"/>
              <a:gd name="connsiteY2" fmla="*/ 284512 h 284512"/>
              <a:gd name="connsiteX3" fmla="*/ 305 w 9611999"/>
              <a:gd name="connsiteY3" fmla="*/ 278162 h 284512"/>
              <a:gd name="connsiteX4" fmla="*/ 305 w 9611999"/>
              <a:gd name="connsiteY4" fmla="*/ 41275 h 284512"/>
              <a:gd name="connsiteX0" fmla="*/ 305 w 9611999"/>
              <a:gd name="connsiteY0" fmla="*/ 0 h 284512"/>
              <a:gd name="connsiteX1" fmla="*/ 9611999 w 9611999"/>
              <a:gd name="connsiteY1" fmla="*/ 0 h 284512"/>
              <a:gd name="connsiteX2" fmla="*/ 9418324 w 9611999"/>
              <a:gd name="connsiteY2" fmla="*/ 284512 h 284512"/>
              <a:gd name="connsiteX3" fmla="*/ 305 w 9611999"/>
              <a:gd name="connsiteY3" fmla="*/ 278162 h 284512"/>
              <a:gd name="connsiteX4" fmla="*/ 305 w 9611999"/>
              <a:gd name="connsiteY4" fmla="*/ 0 h 284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1999" h="284512">
                <a:moveTo>
                  <a:pt x="305" y="0"/>
                </a:moveTo>
                <a:lnTo>
                  <a:pt x="9611999" y="0"/>
                </a:lnTo>
                <a:lnTo>
                  <a:pt x="9418324" y="284512"/>
                </a:lnTo>
                <a:lnTo>
                  <a:pt x="305" y="278162"/>
                </a:lnTo>
                <a:cubicBezTo>
                  <a:pt x="-753" y="190733"/>
                  <a:pt x="1363" y="87429"/>
                  <a:pt x="305" y="0"/>
                </a:cubicBezTo>
                <a:close/>
              </a:path>
            </a:pathLst>
          </a:custGeom>
          <a:gradFill flip="none" rotWithShape="1">
            <a:gsLst>
              <a:gs pos="0">
                <a:schemeClr val="accent1">
                  <a:lumMod val="0"/>
                  <a:lumOff val="100000"/>
                  <a:alpha val="40000"/>
                </a:schemeClr>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3">
            <a:extLst>
              <a:ext uri="{FF2B5EF4-FFF2-40B4-BE49-F238E27FC236}">
                <a16:creationId xmlns:a16="http://schemas.microsoft.com/office/drawing/2014/main" id="{FE5C320E-5458-EC43-A875-A3C2CC771981}"/>
              </a:ext>
            </a:extLst>
          </p:cNvPr>
          <p:cNvSpPr>
            <a:spLocks noGrp="1"/>
          </p:cNvSpPr>
          <p:nvPr>
            <p:ph type="pic" sz="quarter" idx="18"/>
          </p:nvPr>
        </p:nvSpPr>
        <p:spPr>
          <a:xfrm>
            <a:off x="-2100" y="729191"/>
            <a:ext cx="11648970" cy="5744634"/>
          </a:xfrm>
          <a:custGeom>
            <a:avLst/>
            <a:gdLst>
              <a:gd name="connsiteX0" fmla="*/ 0 w 11744466"/>
              <a:gd name="connsiteY0" fmla="*/ 0 h 6136640"/>
              <a:gd name="connsiteX1" fmla="*/ 9746315 w 11744466"/>
              <a:gd name="connsiteY1" fmla="*/ 0 h 6136640"/>
              <a:gd name="connsiteX2" fmla="*/ 11744466 w 11744466"/>
              <a:gd name="connsiteY2" fmla="*/ 1998151 h 6136640"/>
              <a:gd name="connsiteX3" fmla="*/ 11744466 w 11744466"/>
              <a:gd name="connsiteY3" fmla="*/ 6136640 h 6136640"/>
              <a:gd name="connsiteX4" fmla="*/ 11744466 w 11744466"/>
              <a:gd name="connsiteY4" fmla="*/ 6136640 h 6136640"/>
              <a:gd name="connsiteX5" fmla="*/ 1998151 w 11744466"/>
              <a:gd name="connsiteY5" fmla="*/ 6136640 h 6136640"/>
              <a:gd name="connsiteX6" fmla="*/ 0 w 11744466"/>
              <a:gd name="connsiteY6" fmla="*/ 4138489 h 6136640"/>
              <a:gd name="connsiteX7" fmla="*/ 0 w 11744466"/>
              <a:gd name="connsiteY7" fmla="*/ 0 h 6136640"/>
              <a:gd name="connsiteX0" fmla="*/ 0 w 11744466"/>
              <a:gd name="connsiteY0" fmla="*/ 0 h 6136640"/>
              <a:gd name="connsiteX1" fmla="*/ 9746315 w 11744466"/>
              <a:gd name="connsiteY1" fmla="*/ 0 h 6136640"/>
              <a:gd name="connsiteX2" fmla="*/ 11734306 w 11744466"/>
              <a:gd name="connsiteY2" fmla="*/ 2892231 h 6136640"/>
              <a:gd name="connsiteX3" fmla="*/ 11744466 w 11744466"/>
              <a:gd name="connsiteY3" fmla="*/ 6136640 h 6136640"/>
              <a:gd name="connsiteX4" fmla="*/ 11744466 w 11744466"/>
              <a:gd name="connsiteY4" fmla="*/ 6136640 h 6136640"/>
              <a:gd name="connsiteX5" fmla="*/ 1998151 w 11744466"/>
              <a:gd name="connsiteY5" fmla="*/ 6136640 h 6136640"/>
              <a:gd name="connsiteX6" fmla="*/ 0 w 11744466"/>
              <a:gd name="connsiteY6" fmla="*/ 4138489 h 6136640"/>
              <a:gd name="connsiteX7" fmla="*/ 0 w 11744466"/>
              <a:gd name="connsiteY7" fmla="*/ 0 h 6136640"/>
              <a:gd name="connsiteX0" fmla="*/ 0 w 11744466"/>
              <a:gd name="connsiteY0" fmla="*/ 0 h 6146800"/>
              <a:gd name="connsiteX1" fmla="*/ 9746315 w 11744466"/>
              <a:gd name="connsiteY1" fmla="*/ 0 h 6146800"/>
              <a:gd name="connsiteX2" fmla="*/ 11734306 w 11744466"/>
              <a:gd name="connsiteY2" fmla="*/ 2892231 h 6146800"/>
              <a:gd name="connsiteX3" fmla="*/ 11744466 w 11744466"/>
              <a:gd name="connsiteY3" fmla="*/ 6136640 h 6146800"/>
              <a:gd name="connsiteX4" fmla="*/ 9488946 w 11744466"/>
              <a:gd name="connsiteY4" fmla="*/ 6146800 h 6146800"/>
              <a:gd name="connsiteX5" fmla="*/ 1998151 w 11744466"/>
              <a:gd name="connsiteY5" fmla="*/ 6136640 h 6146800"/>
              <a:gd name="connsiteX6" fmla="*/ 0 w 11744466"/>
              <a:gd name="connsiteY6" fmla="*/ 4138489 h 6146800"/>
              <a:gd name="connsiteX7" fmla="*/ 0 w 11744466"/>
              <a:gd name="connsiteY7"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0 h 6146800"/>
              <a:gd name="connsiteX0" fmla="*/ 13529 w 11747835"/>
              <a:gd name="connsiteY0" fmla="*/ 0 h 6146800"/>
              <a:gd name="connsiteX1" fmla="*/ 9759844 w 11747835"/>
              <a:gd name="connsiteY1" fmla="*/ 0 h 6146800"/>
              <a:gd name="connsiteX2" fmla="*/ 11747835 w 11747835"/>
              <a:gd name="connsiteY2" fmla="*/ 2892231 h 6146800"/>
              <a:gd name="connsiteX3" fmla="*/ 9502475 w 11747835"/>
              <a:gd name="connsiteY3" fmla="*/ 6146800 h 6146800"/>
              <a:gd name="connsiteX4" fmla="*/ 0 w 11747835"/>
              <a:gd name="connsiteY4" fmla="*/ 6146800 h 6146800"/>
              <a:gd name="connsiteX5" fmla="*/ 13529 w 11747835"/>
              <a:gd name="connsiteY5" fmla="*/ 0 h 6146800"/>
              <a:gd name="connsiteX0" fmla="*/ 189 w 11734495"/>
              <a:gd name="connsiteY0" fmla="*/ 0 h 6146800"/>
              <a:gd name="connsiteX1" fmla="*/ 9746504 w 11734495"/>
              <a:gd name="connsiteY1" fmla="*/ 0 h 6146800"/>
              <a:gd name="connsiteX2" fmla="*/ 11734495 w 11734495"/>
              <a:gd name="connsiteY2" fmla="*/ 2892231 h 6146800"/>
              <a:gd name="connsiteX3" fmla="*/ 9489135 w 11734495"/>
              <a:gd name="connsiteY3" fmla="*/ 6146800 h 6146800"/>
              <a:gd name="connsiteX4" fmla="*/ 69210 w 11734495"/>
              <a:gd name="connsiteY4" fmla="*/ 6096000 h 6146800"/>
              <a:gd name="connsiteX5" fmla="*/ 189 w 11734495"/>
              <a:gd name="connsiteY5" fmla="*/ 0 h 6146800"/>
              <a:gd name="connsiteX0" fmla="*/ 878 w 11735184"/>
              <a:gd name="connsiteY0" fmla="*/ 0 h 6146800"/>
              <a:gd name="connsiteX1" fmla="*/ 9747193 w 11735184"/>
              <a:gd name="connsiteY1" fmla="*/ 0 h 6146800"/>
              <a:gd name="connsiteX2" fmla="*/ 11735184 w 11735184"/>
              <a:gd name="connsiteY2" fmla="*/ 2892231 h 6146800"/>
              <a:gd name="connsiteX3" fmla="*/ 9489824 w 11735184"/>
              <a:gd name="connsiteY3" fmla="*/ 6146800 h 6146800"/>
              <a:gd name="connsiteX4" fmla="*/ 6399 w 11735184"/>
              <a:gd name="connsiteY4" fmla="*/ 6134100 h 6146800"/>
              <a:gd name="connsiteX5" fmla="*/ 878 w 11735184"/>
              <a:gd name="connsiteY5" fmla="*/ 0 h 6146800"/>
              <a:gd name="connsiteX0" fmla="*/ 878 w 11735184"/>
              <a:gd name="connsiteY0" fmla="*/ 0 h 6134100"/>
              <a:gd name="connsiteX1" fmla="*/ 9747193 w 11735184"/>
              <a:gd name="connsiteY1" fmla="*/ 0 h 6134100"/>
              <a:gd name="connsiteX2" fmla="*/ 11735184 w 11735184"/>
              <a:gd name="connsiteY2" fmla="*/ 2892231 h 6134100"/>
              <a:gd name="connsiteX3" fmla="*/ 9489824 w 11735184"/>
              <a:gd name="connsiteY3" fmla="*/ 6089650 h 6134100"/>
              <a:gd name="connsiteX4" fmla="*/ 6399 w 11735184"/>
              <a:gd name="connsiteY4" fmla="*/ 6134100 h 6134100"/>
              <a:gd name="connsiteX5" fmla="*/ 878 w 11735184"/>
              <a:gd name="connsiteY5" fmla="*/ 0 h 6134100"/>
              <a:gd name="connsiteX0" fmla="*/ 878 w 11735184"/>
              <a:gd name="connsiteY0" fmla="*/ 0 h 6146800"/>
              <a:gd name="connsiteX1" fmla="*/ 9747193 w 11735184"/>
              <a:gd name="connsiteY1" fmla="*/ 0 h 6146800"/>
              <a:gd name="connsiteX2" fmla="*/ 11735184 w 11735184"/>
              <a:gd name="connsiteY2" fmla="*/ 2892231 h 6146800"/>
              <a:gd name="connsiteX3" fmla="*/ 9483474 w 11735184"/>
              <a:gd name="connsiteY3" fmla="*/ 6146800 h 6146800"/>
              <a:gd name="connsiteX4" fmla="*/ 6399 w 11735184"/>
              <a:gd name="connsiteY4" fmla="*/ 6134100 h 6146800"/>
              <a:gd name="connsiteX5" fmla="*/ 878 w 11735184"/>
              <a:gd name="connsiteY5" fmla="*/ 0 h 6146800"/>
              <a:gd name="connsiteX0" fmla="*/ 84 w 11734390"/>
              <a:gd name="connsiteY0" fmla="*/ 0 h 6146800"/>
              <a:gd name="connsiteX1" fmla="*/ 9746399 w 11734390"/>
              <a:gd name="connsiteY1" fmla="*/ 0 h 6146800"/>
              <a:gd name="connsiteX2" fmla="*/ 11734390 w 11734390"/>
              <a:gd name="connsiteY2" fmla="*/ 2892231 h 6146800"/>
              <a:gd name="connsiteX3" fmla="*/ 9482680 w 11734390"/>
              <a:gd name="connsiteY3" fmla="*/ 6146800 h 6146800"/>
              <a:gd name="connsiteX4" fmla="*/ 170705 w 11734390"/>
              <a:gd name="connsiteY4" fmla="*/ 5975350 h 6146800"/>
              <a:gd name="connsiteX5" fmla="*/ 84 w 11734390"/>
              <a:gd name="connsiteY5" fmla="*/ 0 h 6146800"/>
              <a:gd name="connsiteX0" fmla="*/ 7179 w 11741485"/>
              <a:gd name="connsiteY0" fmla="*/ 0 h 6146800"/>
              <a:gd name="connsiteX1" fmla="*/ 9753494 w 11741485"/>
              <a:gd name="connsiteY1" fmla="*/ 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741485"/>
              <a:gd name="connsiteY0" fmla="*/ 0 h 6146800"/>
              <a:gd name="connsiteX1" fmla="*/ 9315344 w 11741485"/>
              <a:gd name="connsiteY1" fmla="*/ 635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741485"/>
              <a:gd name="connsiteY0" fmla="*/ 0 h 6146800"/>
              <a:gd name="connsiteX1" fmla="*/ 9734444 w 11741485"/>
              <a:gd name="connsiteY1" fmla="*/ 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182685"/>
              <a:gd name="connsiteY0" fmla="*/ 0 h 6146800"/>
              <a:gd name="connsiteX1" fmla="*/ 9734444 w 11182685"/>
              <a:gd name="connsiteY1" fmla="*/ 0 h 6146800"/>
              <a:gd name="connsiteX2" fmla="*/ 11182685 w 11182685"/>
              <a:gd name="connsiteY2" fmla="*/ 2930331 h 6146800"/>
              <a:gd name="connsiteX3" fmla="*/ 9489775 w 11182685"/>
              <a:gd name="connsiteY3" fmla="*/ 6146800 h 6146800"/>
              <a:gd name="connsiteX4" fmla="*/ 0 w 11182685"/>
              <a:gd name="connsiteY4" fmla="*/ 6134100 h 6146800"/>
              <a:gd name="connsiteX5" fmla="*/ 7179 w 11182685"/>
              <a:gd name="connsiteY5" fmla="*/ 0 h 6146800"/>
              <a:gd name="connsiteX0" fmla="*/ 7179 w 11728785"/>
              <a:gd name="connsiteY0" fmla="*/ 0 h 6146800"/>
              <a:gd name="connsiteX1" fmla="*/ 9734444 w 11728785"/>
              <a:gd name="connsiteY1" fmla="*/ 0 h 6146800"/>
              <a:gd name="connsiteX2" fmla="*/ 11728785 w 11728785"/>
              <a:gd name="connsiteY2" fmla="*/ 2892231 h 6146800"/>
              <a:gd name="connsiteX3" fmla="*/ 9489775 w 11728785"/>
              <a:gd name="connsiteY3" fmla="*/ 6146800 h 6146800"/>
              <a:gd name="connsiteX4" fmla="*/ 0 w 11728785"/>
              <a:gd name="connsiteY4" fmla="*/ 6134100 h 6146800"/>
              <a:gd name="connsiteX5" fmla="*/ 7179 w 11728785"/>
              <a:gd name="connsiteY5" fmla="*/ 0 h 6146800"/>
              <a:gd name="connsiteX0" fmla="*/ 28 w 11721634"/>
              <a:gd name="connsiteY0" fmla="*/ 0 h 6154420"/>
              <a:gd name="connsiteX1" fmla="*/ 9727293 w 11721634"/>
              <a:gd name="connsiteY1" fmla="*/ 0 h 6154420"/>
              <a:gd name="connsiteX2" fmla="*/ 11721634 w 11721634"/>
              <a:gd name="connsiteY2" fmla="*/ 2892231 h 6154420"/>
              <a:gd name="connsiteX3" fmla="*/ 9482624 w 11721634"/>
              <a:gd name="connsiteY3" fmla="*/ 6146800 h 6154420"/>
              <a:gd name="connsiteX4" fmla="*/ 541489 w 11721634"/>
              <a:gd name="connsiteY4" fmla="*/ 6154420 h 6154420"/>
              <a:gd name="connsiteX5" fmla="*/ 28 w 11721634"/>
              <a:gd name="connsiteY5" fmla="*/ 0 h 6154420"/>
              <a:gd name="connsiteX0" fmla="*/ 516 w 11722122"/>
              <a:gd name="connsiteY0" fmla="*/ 0 h 6146800"/>
              <a:gd name="connsiteX1" fmla="*/ 9727781 w 11722122"/>
              <a:gd name="connsiteY1" fmla="*/ 0 h 6146800"/>
              <a:gd name="connsiteX2" fmla="*/ 11722122 w 11722122"/>
              <a:gd name="connsiteY2" fmla="*/ 2892231 h 6146800"/>
              <a:gd name="connsiteX3" fmla="*/ 9483112 w 11722122"/>
              <a:gd name="connsiteY3" fmla="*/ 6146800 h 6146800"/>
              <a:gd name="connsiteX4" fmla="*/ 18102 w 11722122"/>
              <a:gd name="connsiteY4" fmla="*/ 6109970 h 6146800"/>
              <a:gd name="connsiteX5" fmla="*/ 516 w 11722122"/>
              <a:gd name="connsiteY5" fmla="*/ 0 h 6146800"/>
              <a:gd name="connsiteX0" fmla="*/ 579 w 11722185"/>
              <a:gd name="connsiteY0" fmla="*/ 0 h 6146800"/>
              <a:gd name="connsiteX1" fmla="*/ 9727844 w 11722185"/>
              <a:gd name="connsiteY1" fmla="*/ 0 h 6146800"/>
              <a:gd name="connsiteX2" fmla="*/ 11722185 w 11722185"/>
              <a:gd name="connsiteY2" fmla="*/ 2892231 h 6146800"/>
              <a:gd name="connsiteX3" fmla="*/ 9483175 w 11722185"/>
              <a:gd name="connsiteY3" fmla="*/ 6146800 h 6146800"/>
              <a:gd name="connsiteX4" fmla="*/ 14990 w 11722185"/>
              <a:gd name="connsiteY4" fmla="*/ 6144895 h 6146800"/>
              <a:gd name="connsiteX5" fmla="*/ 579 w 11722185"/>
              <a:gd name="connsiteY5" fmla="*/ 0 h 6146800"/>
              <a:gd name="connsiteX0" fmla="*/ 642814 w 11707195"/>
              <a:gd name="connsiteY0" fmla="*/ 441325 h 6146800"/>
              <a:gd name="connsiteX1" fmla="*/ 9712854 w 11707195"/>
              <a:gd name="connsiteY1" fmla="*/ 0 h 6146800"/>
              <a:gd name="connsiteX2" fmla="*/ 11707195 w 11707195"/>
              <a:gd name="connsiteY2" fmla="*/ 2892231 h 6146800"/>
              <a:gd name="connsiteX3" fmla="*/ 9468185 w 11707195"/>
              <a:gd name="connsiteY3" fmla="*/ 6146800 h 6146800"/>
              <a:gd name="connsiteX4" fmla="*/ 0 w 11707195"/>
              <a:gd name="connsiteY4" fmla="*/ 6144895 h 6146800"/>
              <a:gd name="connsiteX5" fmla="*/ 642814 w 11707195"/>
              <a:gd name="connsiteY5" fmla="*/ 441325 h 6146800"/>
              <a:gd name="connsiteX0" fmla="*/ 1131 w 11710037"/>
              <a:gd name="connsiteY0" fmla="*/ 66675 h 6146800"/>
              <a:gd name="connsiteX1" fmla="*/ 9715696 w 11710037"/>
              <a:gd name="connsiteY1" fmla="*/ 0 h 6146800"/>
              <a:gd name="connsiteX2" fmla="*/ 11710037 w 11710037"/>
              <a:gd name="connsiteY2" fmla="*/ 2892231 h 6146800"/>
              <a:gd name="connsiteX3" fmla="*/ 9471027 w 11710037"/>
              <a:gd name="connsiteY3" fmla="*/ 6146800 h 6146800"/>
              <a:gd name="connsiteX4" fmla="*/ 2842 w 11710037"/>
              <a:gd name="connsiteY4" fmla="*/ 6144895 h 6146800"/>
              <a:gd name="connsiteX5" fmla="*/ 1131 w 11710037"/>
              <a:gd name="connsiteY5" fmla="*/ 66675 h 6146800"/>
              <a:gd name="connsiteX0" fmla="*/ 1131 w 11710037"/>
              <a:gd name="connsiteY0" fmla="*/ 6350 h 6086475"/>
              <a:gd name="connsiteX1" fmla="*/ 9709346 w 11710037"/>
              <a:gd name="connsiteY1" fmla="*/ 0 h 6086475"/>
              <a:gd name="connsiteX2" fmla="*/ 11710037 w 11710037"/>
              <a:gd name="connsiteY2" fmla="*/ 2831906 h 6086475"/>
              <a:gd name="connsiteX3" fmla="*/ 9471027 w 11710037"/>
              <a:gd name="connsiteY3" fmla="*/ 6086475 h 6086475"/>
              <a:gd name="connsiteX4" fmla="*/ 2842 w 11710037"/>
              <a:gd name="connsiteY4" fmla="*/ 6084570 h 6086475"/>
              <a:gd name="connsiteX5" fmla="*/ 1131 w 11710037"/>
              <a:gd name="connsiteY5" fmla="*/ 6350 h 6086475"/>
              <a:gd name="connsiteX0" fmla="*/ 1131 w 11710037"/>
              <a:gd name="connsiteY0" fmla="*/ 44450 h 6124575"/>
              <a:gd name="connsiteX1" fmla="*/ 9737921 w 11710037"/>
              <a:gd name="connsiteY1" fmla="*/ 0 h 6124575"/>
              <a:gd name="connsiteX2" fmla="*/ 11710037 w 11710037"/>
              <a:gd name="connsiteY2" fmla="*/ 2870006 h 6124575"/>
              <a:gd name="connsiteX3" fmla="*/ 9471027 w 11710037"/>
              <a:gd name="connsiteY3" fmla="*/ 6124575 h 6124575"/>
              <a:gd name="connsiteX4" fmla="*/ 2842 w 11710037"/>
              <a:gd name="connsiteY4" fmla="*/ 6122670 h 6124575"/>
              <a:gd name="connsiteX5" fmla="*/ 1131 w 11710037"/>
              <a:gd name="connsiteY5" fmla="*/ 44450 h 6124575"/>
              <a:gd name="connsiteX0" fmla="*/ 1131 w 11710037"/>
              <a:gd name="connsiteY0" fmla="*/ 9525 h 6124575"/>
              <a:gd name="connsiteX1" fmla="*/ 9737921 w 11710037"/>
              <a:gd name="connsiteY1" fmla="*/ 0 h 6124575"/>
              <a:gd name="connsiteX2" fmla="*/ 11710037 w 11710037"/>
              <a:gd name="connsiteY2" fmla="*/ 2870006 h 6124575"/>
              <a:gd name="connsiteX3" fmla="*/ 9471027 w 11710037"/>
              <a:gd name="connsiteY3" fmla="*/ 6124575 h 6124575"/>
              <a:gd name="connsiteX4" fmla="*/ 2842 w 11710037"/>
              <a:gd name="connsiteY4" fmla="*/ 6122670 h 6124575"/>
              <a:gd name="connsiteX5" fmla="*/ 1131 w 11710037"/>
              <a:gd name="connsiteY5" fmla="*/ 9525 h 6124575"/>
              <a:gd name="connsiteX0" fmla="*/ 1131 w 11710037"/>
              <a:gd name="connsiteY0" fmla="*/ 0 h 6127750"/>
              <a:gd name="connsiteX1" fmla="*/ 9737921 w 11710037"/>
              <a:gd name="connsiteY1" fmla="*/ 3175 h 6127750"/>
              <a:gd name="connsiteX2" fmla="*/ 11710037 w 11710037"/>
              <a:gd name="connsiteY2" fmla="*/ 2873181 h 6127750"/>
              <a:gd name="connsiteX3" fmla="*/ 9471027 w 11710037"/>
              <a:gd name="connsiteY3" fmla="*/ 6127750 h 6127750"/>
              <a:gd name="connsiteX4" fmla="*/ 2842 w 11710037"/>
              <a:gd name="connsiteY4" fmla="*/ 6125845 h 6127750"/>
              <a:gd name="connsiteX5" fmla="*/ 1131 w 11710037"/>
              <a:gd name="connsiteY5" fmla="*/ 0 h 6127750"/>
              <a:gd name="connsiteX0" fmla="*/ 1131 w 11722737"/>
              <a:gd name="connsiteY0" fmla="*/ 0 h 6127750"/>
              <a:gd name="connsiteX1" fmla="*/ 9737921 w 11722737"/>
              <a:gd name="connsiteY1" fmla="*/ 3175 h 6127750"/>
              <a:gd name="connsiteX2" fmla="*/ 11722737 w 11722737"/>
              <a:gd name="connsiteY2" fmla="*/ 2868948 h 6127750"/>
              <a:gd name="connsiteX3" fmla="*/ 9471027 w 11722737"/>
              <a:gd name="connsiteY3" fmla="*/ 6127750 h 6127750"/>
              <a:gd name="connsiteX4" fmla="*/ 2842 w 11722737"/>
              <a:gd name="connsiteY4" fmla="*/ 6125845 h 6127750"/>
              <a:gd name="connsiteX5" fmla="*/ 1131 w 11722737"/>
              <a:gd name="connsiteY5" fmla="*/ 0 h 6127750"/>
              <a:gd name="connsiteX0" fmla="*/ 1131 w 11722737"/>
              <a:gd name="connsiteY0" fmla="*/ 0 h 6131984"/>
              <a:gd name="connsiteX1" fmla="*/ 9737921 w 11722737"/>
              <a:gd name="connsiteY1" fmla="*/ 3175 h 6131984"/>
              <a:gd name="connsiteX2" fmla="*/ 11722737 w 11722737"/>
              <a:gd name="connsiteY2" fmla="*/ 2868948 h 6131984"/>
              <a:gd name="connsiteX3" fmla="*/ 9487960 w 11722737"/>
              <a:gd name="connsiteY3" fmla="*/ 6131984 h 6131984"/>
              <a:gd name="connsiteX4" fmla="*/ 2842 w 11722737"/>
              <a:gd name="connsiteY4" fmla="*/ 6125845 h 6131984"/>
              <a:gd name="connsiteX5" fmla="*/ 1131 w 11722737"/>
              <a:gd name="connsiteY5" fmla="*/ 0 h 6131984"/>
              <a:gd name="connsiteX0" fmla="*/ 80839 w 11719895"/>
              <a:gd name="connsiteY0" fmla="*/ 3175 h 6128809"/>
              <a:gd name="connsiteX1" fmla="*/ 9735079 w 11719895"/>
              <a:gd name="connsiteY1" fmla="*/ 0 h 6128809"/>
              <a:gd name="connsiteX2" fmla="*/ 11719895 w 11719895"/>
              <a:gd name="connsiteY2" fmla="*/ 2865773 h 6128809"/>
              <a:gd name="connsiteX3" fmla="*/ 9485118 w 11719895"/>
              <a:gd name="connsiteY3" fmla="*/ 6128809 h 6128809"/>
              <a:gd name="connsiteX4" fmla="*/ 0 w 11719895"/>
              <a:gd name="connsiteY4" fmla="*/ 6122670 h 6128809"/>
              <a:gd name="connsiteX5" fmla="*/ 80839 w 11719895"/>
              <a:gd name="connsiteY5" fmla="*/ 3175 h 6128809"/>
              <a:gd name="connsiteX0" fmla="*/ 7814 w 11646870"/>
              <a:gd name="connsiteY0" fmla="*/ 3175 h 6128809"/>
              <a:gd name="connsiteX1" fmla="*/ 9662054 w 11646870"/>
              <a:gd name="connsiteY1" fmla="*/ 0 h 6128809"/>
              <a:gd name="connsiteX2" fmla="*/ 11646870 w 11646870"/>
              <a:gd name="connsiteY2" fmla="*/ 2865773 h 6128809"/>
              <a:gd name="connsiteX3" fmla="*/ 9412093 w 11646870"/>
              <a:gd name="connsiteY3" fmla="*/ 6128809 h 6128809"/>
              <a:gd name="connsiteX4" fmla="*/ 0 w 11646870"/>
              <a:gd name="connsiteY4" fmla="*/ 6125845 h 6128809"/>
              <a:gd name="connsiteX5" fmla="*/ 7814 w 11646870"/>
              <a:gd name="connsiteY5" fmla="*/ 3175 h 6128809"/>
              <a:gd name="connsiteX0" fmla="*/ 7814 w 11646870"/>
              <a:gd name="connsiteY0" fmla="*/ 3175 h 6128809"/>
              <a:gd name="connsiteX1" fmla="*/ 9662054 w 11646870"/>
              <a:gd name="connsiteY1" fmla="*/ 0 h 6128809"/>
              <a:gd name="connsiteX2" fmla="*/ 11646870 w 11646870"/>
              <a:gd name="connsiteY2" fmla="*/ 2865773 h 6128809"/>
              <a:gd name="connsiteX3" fmla="*/ 9658350 w 11646870"/>
              <a:gd name="connsiteY3" fmla="*/ 5757334 h 6128809"/>
              <a:gd name="connsiteX4" fmla="*/ 9412093 w 11646870"/>
              <a:gd name="connsiteY4" fmla="*/ 6128809 h 6128809"/>
              <a:gd name="connsiteX5" fmla="*/ 0 w 11646870"/>
              <a:gd name="connsiteY5" fmla="*/ 6125845 h 6128809"/>
              <a:gd name="connsiteX6" fmla="*/ 7814 w 11646870"/>
              <a:gd name="connsiteY6" fmla="*/ 3175 h 6128809"/>
              <a:gd name="connsiteX0" fmla="*/ 7814 w 11646870"/>
              <a:gd name="connsiteY0" fmla="*/ 3175 h 6125845"/>
              <a:gd name="connsiteX1" fmla="*/ 9662054 w 11646870"/>
              <a:gd name="connsiteY1" fmla="*/ 0 h 6125845"/>
              <a:gd name="connsiteX2" fmla="*/ 11646870 w 11646870"/>
              <a:gd name="connsiteY2" fmla="*/ 2865773 h 6125845"/>
              <a:gd name="connsiteX3" fmla="*/ 9658350 w 11646870"/>
              <a:gd name="connsiteY3" fmla="*/ 5757334 h 6125845"/>
              <a:gd name="connsiteX4" fmla="*/ 0 w 11646870"/>
              <a:gd name="connsiteY4" fmla="*/ 6125845 h 6125845"/>
              <a:gd name="connsiteX5" fmla="*/ 7814 w 11646870"/>
              <a:gd name="connsiteY5" fmla="*/ 3175 h 6125845"/>
              <a:gd name="connsiteX0" fmla="*/ 7814 w 11646870"/>
              <a:gd name="connsiteY0" fmla="*/ 3175 h 5757334"/>
              <a:gd name="connsiteX1" fmla="*/ 9662054 w 11646870"/>
              <a:gd name="connsiteY1" fmla="*/ 0 h 5757334"/>
              <a:gd name="connsiteX2" fmla="*/ 11646870 w 11646870"/>
              <a:gd name="connsiteY2" fmla="*/ 2865773 h 5757334"/>
              <a:gd name="connsiteX3" fmla="*/ 9658350 w 11646870"/>
              <a:gd name="connsiteY3" fmla="*/ 5757334 h 5757334"/>
              <a:gd name="connsiteX4" fmla="*/ 0 w 11646870"/>
              <a:gd name="connsiteY4" fmla="*/ 5748020 h 5757334"/>
              <a:gd name="connsiteX5" fmla="*/ 7814 w 11646870"/>
              <a:gd name="connsiteY5" fmla="*/ 3175 h 5757334"/>
              <a:gd name="connsiteX0" fmla="*/ 7814 w 11646870"/>
              <a:gd name="connsiteY0" fmla="*/ 3175 h 5748020"/>
              <a:gd name="connsiteX1" fmla="*/ 9662054 w 11646870"/>
              <a:gd name="connsiteY1" fmla="*/ 0 h 5748020"/>
              <a:gd name="connsiteX2" fmla="*/ 11646870 w 11646870"/>
              <a:gd name="connsiteY2" fmla="*/ 2865773 h 5748020"/>
              <a:gd name="connsiteX3" fmla="*/ 9674225 w 11646870"/>
              <a:gd name="connsiteY3" fmla="*/ 5741459 h 5748020"/>
              <a:gd name="connsiteX4" fmla="*/ 0 w 11646870"/>
              <a:gd name="connsiteY4" fmla="*/ 5748020 h 5748020"/>
              <a:gd name="connsiteX5" fmla="*/ 7814 w 11646870"/>
              <a:gd name="connsiteY5" fmla="*/ 3175 h 5748020"/>
              <a:gd name="connsiteX0" fmla="*/ 7814 w 11646870"/>
              <a:gd name="connsiteY0" fmla="*/ 3175 h 5748020"/>
              <a:gd name="connsiteX1" fmla="*/ 9662054 w 11646870"/>
              <a:gd name="connsiteY1" fmla="*/ 0 h 5748020"/>
              <a:gd name="connsiteX2" fmla="*/ 11646870 w 11646870"/>
              <a:gd name="connsiteY2" fmla="*/ 2865773 h 5748020"/>
              <a:gd name="connsiteX3" fmla="*/ 9667875 w 11646870"/>
              <a:gd name="connsiteY3" fmla="*/ 5744634 h 5748020"/>
              <a:gd name="connsiteX4" fmla="*/ 0 w 11646870"/>
              <a:gd name="connsiteY4" fmla="*/ 5748020 h 5748020"/>
              <a:gd name="connsiteX5" fmla="*/ 7814 w 11646870"/>
              <a:gd name="connsiteY5" fmla="*/ 3175 h 5748020"/>
              <a:gd name="connsiteX0" fmla="*/ 4639 w 11643695"/>
              <a:gd name="connsiteY0" fmla="*/ 3175 h 5770245"/>
              <a:gd name="connsiteX1" fmla="*/ 9658879 w 11643695"/>
              <a:gd name="connsiteY1" fmla="*/ 0 h 5770245"/>
              <a:gd name="connsiteX2" fmla="*/ 11643695 w 11643695"/>
              <a:gd name="connsiteY2" fmla="*/ 2865773 h 5770245"/>
              <a:gd name="connsiteX3" fmla="*/ 9664700 w 11643695"/>
              <a:gd name="connsiteY3" fmla="*/ 5744634 h 5770245"/>
              <a:gd name="connsiteX4" fmla="*/ 0 w 11643695"/>
              <a:gd name="connsiteY4" fmla="*/ 5770245 h 5770245"/>
              <a:gd name="connsiteX5" fmla="*/ 4639 w 11643695"/>
              <a:gd name="connsiteY5" fmla="*/ 3175 h 5770245"/>
              <a:gd name="connsiteX0" fmla="*/ 7814 w 11646870"/>
              <a:gd name="connsiteY0" fmla="*/ 3175 h 5763895"/>
              <a:gd name="connsiteX1" fmla="*/ 9662054 w 11646870"/>
              <a:gd name="connsiteY1" fmla="*/ 0 h 5763895"/>
              <a:gd name="connsiteX2" fmla="*/ 11646870 w 11646870"/>
              <a:gd name="connsiteY2" fmla="*/ 2865773 h 5763895"/>
              <a:gd name="connsiteX3" fmla="*/ 9667875 w 11646870"/>
              <a:gd name="connsiteY3" fmla="*/ 5744634 h 5763895"/>
              <a:gd name="connsiteX4" fmla="*/ 0 w 11646870"/>
              <a:gd name="connsiteY4" fmla="*/ 5763895 h 5763895"/>
              <a:gd name="connsiteX5" fmla="*/ 7814 w 11646870"/>
              <a:gd name="connsiteY5" fmla="*/ 3175 h 5763895"/>
              <a:gd name="connsiteX0" fmla="*/ 1206 w 11648970"/>
              <a:gd name="connsiteY0" fmla="*/ 11883 h 5763895"/>
              <a:gd name="connsiteX1" fmla="*/ 9664154 w 11648970"/>
              <a:gd name="connsiteY1" fmla="*/ 0 h 5763895"/>
              <a:gd name="connsiteX2" fmla="*/ 11648970 w 11648970"/>
              <a:gd name="connsiteY2" fmla="*/ 2865773 h 5763895"/>
              <a:gd name="connsiteX3" fmla="*/ 9669975 w 11648970"/>
              <a:gd name="connsiteY3" fmla="*/ 5744634 h 5763895"/>
              <a:gd name="connsiteX4" fmla="*/ 2100 w 11648970"/>
              <a:gd name="connsiteY4" fmla="*/ 5763895 h 5763895"/>
              <a:gd name="connsiteX5" fmla="*/ 1206 w 11648970"/>
              <a:gd name="connsiteY5" fmla="*/ 11883 h 5763895"/>
              <a:gd name="connsiteX0" fmla="*/ 1206 w 11648970"/>
              <a:gd name="connsiteY0" fmla="*/ 11883 h 5744634"/>
              <a:gd name="connsiteX1" fmla="*/ 9664154 w 11648970"/>
              <a:gd name="connsiteY1" fmla="*/ 0 h 5744634"/>
              <a:gd name="connsiteX2" fmla="*/ 11648970 w 11648970"/>
              <a:gd name="connsiteY2" fmla="*/ 2865773 h 5744634"/>
              <a:gd name="connsiteX3" fmla="*/ 9669975 w 11648970"/>
              <a:gd name="connsiteY3" fmla="*/ 5744634 h 5744634"/>
              <a:gd name="connsiteX4" fmla="*/ 2100 w 11648970"/>
              <a:gd name="connsiteY4" fmla="*/ 5729060 h 5744634"/>
              <a:gd name="connsiteX5" fmla="*/ 1206 w 11648970"/>
              <a:gd name="connsiteY5" fmla="*/ 11883 h 574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8970" h="5744634">
                <a:moveTo>
                  <a:pt x="1206" y="11883"/>
                </a:moveTo>
                <a:lnTo>
                  <a:pt x="9664154" y="0"/>
                </a:lnTo>
                <a:lnTo>
                  <a:pt x="11648970" y="2865773"/>
                </a:lnTo>
                <a:lnTo>
                  <a:pt x="9669975" y="5744634"/>
                </a:lnTo>
                <a:lnTo>
                  <a:pt x="2100" y="5729060"/>
                </a:lnTo>
                <a:cubicBezTo>
                  <a:pt x="6610" y="3680127"/>
                  <a:pt x="-3304" y="2060816"/>
                  <a:pt x="1206" y="11883"/>
                </a:cubicBezTo>
                <a:close/>
              </a:path>
            </a:pathLst>
          </a:custGeom>
          <a:solidFill>
            <a:srgbClr val="00487C">
              <a:alpha val="10000"/>
            </a:srgbClr>
          </a:solidFill>
        </p:spPr>
        <p:txBody>
          <a:bodyPr lIns="180000" tIns="180000">
            <a:normAutofit/>
          </a:bodyPr>
          <a:lstStyle>
            <a:lvl1pPr marL="0" indent="0" algn="l">
              <a:buFontTx/>
              <a:buNone/>
              <a:defRPr sz="1200">
                <a:solidFill>
                  <a:srgbClr val="00487C"/>
                </a:solidFill>
              </a:defRPr>
            </a:lvl1pPr>
          </a:lstStyle>
          <a:p>
            <a:r>
              <a:rPr lang="de-DE" smtClean="0"/>
              <a:t>Bild durch Klicken auf Symbol hinzufügen</a:t>
            </a:r>
            <a:endParaRPr lang="de-DE" dirty="0"/>
          </a:p>
        </p:txBody>
      </p:sp>
      <p:sp>
        <p:nvSpPr>
          <p:cNvPr id="4" name="Datumsplatzhalter 3">
            <a:extLst>
              <a:ext uri="{FF2B5EF4-FFF2-40B4-BE49-F238E27FC236}">
                <a16:creationId xmlns:a16="http://schemas.microsoft.com/office/drawing/2014/main" id="{49117BED-5655-CA46-942A-4E30E36E9024}"/>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6659DFB8-AACF-A04A-9F65-6CD9A0C1CE6E}"/>
              </a:ext>
            </a:extLst>
          </p:cNvPr>
          <p:cNvSpPr>
            <a:spLocks noGrp="1"/>
          </p:cNvSpPr>
          <p:nvPr>
            <p:ph type="ftr" sz="quarter" idx="11"/>
          </p:nvPr>
        </p:nvSpPr>
        <p:spPr/>
        <p:txBody>
          <a:bodyPr/>
          <a:lstStyle/>
          <a:p>
            <a:r>
              <a:rPr lang="de-DE" smtClean="0"/>
              <a:t>Detmold, Dr. Ralf Togler</a:t>
            </a:r>
            <a:endParaRPr lang="de-DE"/>
          </a:p>
        </p:txBody>
      </p:sp>
      <p:sp>
        <p:nvSpPr>
          <p:cNvPr id="6" name="Foliennummernplatzhalter 5">
            <a:extLst>
              <a:ext uri="{FF2B5EF4-FFF2-40B4-BE49-F238E27FC236}">
                <a16:creationId xmlns:a16="http://schemas.microsoft.com/office/drawing/2014/main" id="{73AB4EFB-CB6E-514D-AF0F-E6C32AF95625}"/>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80AA7136-F9F3-7641-82D4-C97D61AA49DF}"/>
              </a:ext>
            </a:extLst>
          </p:cNvPr>
          <p:cNvSpPr>
            <a:spLocks noGrp="1"/>
          </p:cNvSpPr>
          <p:nvPr>
            <p:ph type="pic" sz="quarter" idx="14"/>
          </p:nvPr>
        </p:nvSpPr>
        <p:spPr>
          <a:xfrm>
            <a:off x="0" y="0"/>
            <a:ext cx="660400" cy="658800"/>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
        <p:nvSpPr>
          <p:cNvPr id="11" name="Bildplatzhalter 13">
            <a:extLst>
              <a:ext uri="{FF2B5EF4-FFF2-40B4-BE49-F238E27FC236}">
                <a16:creationId xmlns:a16="http://schemas.microsoft.com/office/drawing/2014/main" id="{99A2B143-8D95-0641-BF25-27FC1A51CC85}"/>
              </a:ext>
            </a:extLst>
          </p:cNvPr>
          <p:cNvSpPr>
            <a:spLocks noGrp="1"/>
          </p:cNvSpPr>
          <p:nvPr>
            <p:ph type="pic" sz="quarter" idx="28"/>
          </p:nvPr>
        </p:nvSpPr>
        <p:spPr>
          <a:xfrm>
            <a:off x="0" y="1378566"/>
            <a:ext cx="5365542" cy="4508851"/>
          </a:xfrm>
          <a:custGeom>
            <a:avLst/>
            <a:gdLst>
              <a:gd name="connsiteX0" fmla="*/ 0 w 11744466"/>
              <a:gd name="connsiteY0" fmla="*/ 0 h 6136640"/>
              <a:gd name="connsiteX1" fmla="*/ 9746315 w 11744466"/>
              <a:gd name="connsiteY1" fmla="*/ 0 h 6136640"/>
              <a:gd name="connsiteX2" fmla="*/ 11744466 w 11744466"/>
              <a:gd name="connsiteY2" fmla="*/ 1998151 h 6136640"/>
              <a:gd name="connsiteX3" fmla="*/ 11744466 w 11744466"/>
              <a:gd name="connsiteY3" fmla="*/ 6136640 h 6136640"/>
              <a:gd name="connsiteX4" fmla="*/ 11744466 w 11744466"/>
              <a:gd name="connsiteY4" fmla="*/ 6136640 h 6136640"/>
              <a:gd name="connsiteX5" fmla="*/ 1998151 w 11744466"/>
              <a:gd name="connsiteY5" fmla="*/ 6136640 h 6136640"/>
              <a:gd name="connsiteX6" fmla="*/ 0 w 11744466"/>
              <a:gd name="connsiteY6" fmla="*/ 4138489 h 6136640"/>
              <a:gd name="connsiteX7" fmla="*/ 0 w 11744466"/>
              <a:gd name="connsiteY7" fmla="*/ 0 h 6136640"/>
              <a:gd name="connsiteX0" fmla="*/ 0 w 11744466"/>
              <a:gd name="connsiteY0" fmla="*/ 0 h 6136640"/>
              <a:gd name="connsiteX1" fmla="*/ 9746315 w 11744466"/>
              <a:gd name="connsiteY1" fmla="*/ 0 h 6136640"/>
              <a:gd name="connsiteX2" fmla="*/ 11734306 w 11744466"/>
              <a:gd name="connsiteY2" fmla="*/ 2892231 h 6136640"/>
              <a:gd name="connsiteX3" fmla="*/ 11744466 w 11744466"/>
              <a:gd name="connsiteY3" fmla="*/ 6136640 h 6136640"/>
              <a:gd name="connsiteX4" fmla="*/ 11744466 w 11744466"/>
              <a:gd name="connsiteY4" fmla="*/ 6136640 h 6136640"/>
              <a:gd name="connsiteX5" fmla="*/ 1998151 w 11744466"/>
              <a:gd name="connsiteY5" fmla="*/ 6136640 h 6136640"/>
              <a:gd name="connsiteX6" fmla="*/ 0 w 11744466"/>
              <a:gd name="connsiteY6" fmla="*/ 4138489 h 6136640"/>
              <a:gd name="connsiteX7" fmla="*/ 0 w 11744466"/>
              <a:gd name="connsiteY7" fmla="*/ 0 h 6136640"/>
              <a:gd name="connsiteX0" fmla="*/ 0 w 11744466"/>
              <a:gd name="connsiteY0" fmla="*/ 0 h 6146800"/>
              <a:gd name="connsiteX1" fmla="*/ 9746315 w 11744466"/>
              <a:gd name="connsiteY1" fmla="*/ 0 h 6146800"/>
              <a:gd name="connsiteX2" fmla="*/ 11734306 w 11744466"/>
              <a:gd name="connsiteY2" fmla="*/ 2892231 h 6146800"/>
              <a:gd name="connsiteX3" fmla="*/ 11744466 w 11744466"/>
              <a:gd name="connsiteY3" fmla="*/ 6136640 h 6146800"/>
              <a:gd name="connsiteX4" fmla="*/ 9488946 w 11744466"/>
              <a:gd name="connsiteY4" fmla="*/ 6146800 h 6146800"/>
              <a:gd name="connsiteX5" fmla="*/ 1998151 w 11744466"/>
              <a:gd name="connsiteY5" fmla="*/ 6136640 h 6146800"/>
              <a:gd name="connsiteX6" fmla="*/ 0 w 11744466"/>
              <a:gd name="connsiteY6" fmla="*/ 4138489 h 6146800"/>
              <a:gd name="connsiteX7" fmla="*/ 0 w 11744466"/>
              <a:gd name="connsiteY7"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4138489 h 6146800"/>
              <a:gd name="connsiteX6" fmla="*/ 0 w 11734306"/>
              <a:gd name="connsiteY6" fmla="*/ 0 h 6146800"/>
              <a:gd name="connsiteX0" fmla="*/ 0 w 11734306"/>
              <a:gd name="connsiteY0" fmla="*/ 0 h 6146800"/>
              <a:gd name="connsiteX1" fmla="*/ 9746315 w 11734306"/>
              <a:gd name="connsiteY1" fmla="*/ 0 h 6146800"/>
              <a:gd name="connsiteX2" fmla="*/ 11734306 w 11734306"/>
              <a:gd name="connsiteY2" fmla="*/ 2892231 h 6146800"/>
              <a:gd name="connsiteX3" fmla="*/ 9488946 w 11734306"/>
              <a:gd name="connsiteY3" fmla="*/ 6146800 h 6146800"/>
              <a:gd name="connsiteX4" fmla="*/ 1998151 w 11734306"/>
              <a:gd name="connsiteY4" fmla="*/ 6136640 h 6146800"/>
              <a:gd name="connsiteX5" fmla="*/ 0 w 11734306"/>
              <a:gd name="connsiteY5" fmla="*/ 0 h 6146800"/>
              <a:gd name="connsiteX0" fmla="*/ 13529 w 11747835"/>
              <a:gd name="connsiteY0" fmla="*/ 0 h 6146800"/>
              <a:gd name="connsiteX1" fmla="*/ 9759844 w 11747835"/>
              <a:gd name="connsiteY1" fmla="*/ 0 h 6146800"/>
              <a:gd name="connsiteX2" fmla="*/ 11747835 w 11747835"/>
              <a:gd name="connsiteY2" fmla="*/ 2892231 h 6146800"/>
              <a:gd name="connsiteX3" fmla="*/ 9502475 w 11747835"/>
              <a:gd name="connsiteY3" fmla="*/ 6146800 h 6146800"/>
              <a:gd name="connsiteX4" fmla="*/ 0 w 11747835"/>
              <a:gd name="connsiteY4" fmla="*/ 6146800 h 6146800"/>
              <a:gd name="connsiteX5" fmla="*/ 13529 w 11747835"/>
              <a:gd name="connsiteY5" fmla="*/ 0 h 6146800"/>
              <a:gd name="connsiteX0" fmla="*/ 189 w 11734495"/>
              <a:gd name="connsiteY0" fmla="*/ 0 h 6146800"/>
              <a:gd name="connsiteX1" fmla="*/ 9746504 w 11734495"/>
              <a:gd name="connsiteY1" fmla="*/ 0 h 6146800"/>
              <a:gd name="connsiteX2" fmla="*/ 11734495 w 11734495"/>
              <a:gd name="connsiteY2" fmla="*/ 2892231 h 6146800"/>
              <a:gd name="connsiteX3" fmla="*/ 9489135 w 11734495"/>
              <a:gd name="connsiteY3" fmla="*/ 6146800 h 6146800"/>
              <a:gd name="connsiteX4" fmla="*/ 69210 w 11734495"/>
              <a:gd name="connsiteY4" fmla="*/ 6096000 h 6146800"/>
              <a:gd name="connsiteX5" fmla="*/ 189 w 11734495"/>
              <a:gd name="connsiteY5" fmla="*/ 0 h 6146800"/>
              <a:gd name="connsiteX0" fmla="*/ 878 w 11735184"/>
              <a:gd name="connsiteY0" fmla="*/ 0 h 6146800"/>
              <a:gd name="connsiteX1" fmla="*/ 9747193 w 11735184"/>
              <a:gd name="connsiteY1" fmla="*/ 0 h 6146800"/>
              <a:gd name="connsiteX2" fmla="*/ 11735184 w 11735184"/>
              <a:gd name="connsiteY2" fmla="*/ 2892231 h 6146800"/>
              <a:gd name="connsiteX3" fmla="*/ 9489824 w 11735184"/>
              <a:gd name="connsiteY3" fmla="*/ 6146800 h 6146800"/>
              <a:gd name="connsiteX4" fmla="*/ 6399 w 11735184"/>
              <a:gd name="connsiteY4" fmla="*/ 6134100 h 6146800"/>
              <a:gd name="connsiteX5" fmla="*/ 878 w 11735184"/>
              <a:gd name="connsiteY5" fmla="*/ 0 h 6146800"/>
              <a:gd name="connsiteX0" fmla="*/ 878 w 11735184"/>
              <a:gd name="connsiteY0" fmla="*/ 0 h 6134100"/>
              <a:gd name="connsiteX1" fmla="*/ 9747193 w 11735184"/>
              <a:gd name="connsiteY1" fmla="*/ 0 h 6134100"/>
              <a:gd name="connsiteX2" fmla="*/ 11735184 w 11735184"/>
              <a:gd name="connsiteY2" fmla="*/ 2892231 h 6134100"/>
              <a:gd name="connsiteX3" fmla="*/ 9489824 w 11735184"/>
              <a:gd name="connsiteY3" fmla="*/ 6089650 h 6134100"/>
              <a:gd name="connsiteX4" fmla="*/ 6399 w 11735184"/>
              <a:gd name="connsiteY4" fmla="*/ 6134100 h 6134100"/>
              <a:gd name="connsiteX5" fmla="*/ 878 w 11735184"/>
              <a:gd name="connsiteY5" fmla="*/ 0 h 6134100"/>
              <a:gd name="connsiteX0" fmla="*/ 878 w 11735184"/>
              <a:gd name="connsiteY0" fmla="*/ 0 h 6146800"/>
              <a:gd name="connsiteX1" fmla="*/ 9747193 w 11735184"/>
              <a:gd name="connsiteY1" fmla="*/ 0 h 6146800"/>
              <a:gd name="connsiteX2" fmla="*/ 11735184 w 11735184"/>
              <a:gd name="connsiteY2" fmla="*/ 2892231 h 6146800"/>
              <a:gd name="connsiteX3" fmla="*/ 9483474 w 11735184"/>
              <a:gd name="connsiteY3" fmla="*/ 6146800 h 6146800"/>
              <a:gd name="connsiteX4" fmla="*/ 6399 w 11735184"/>
              <a:gd name="connsiteY4" fmla="*/ 6134100 h 6146800"/>
              <a:gd name="connsiteX5" fmla="*/ 878 w 11735184"/>
              <a:gd name="connsiteY5" fmla="*/ 0 h 6146800"/>
              <a:gd name="connsiteX0" fmla="*/ 84 w 11734390"/>
              <a:gd name="connsiteY0" fmla="*/ 0 h 6146800"/>
              <a:gd name="connsiteX1" fmla="*/ 9746399 w 11734390"/>
              <a:gd name="connsiteY1" fmla="*/ 0 h 6146800"/>
              <a:gd name="connsiteX2" fmla="*/ 11734390 w 11734390"/>
              <a:gd name="connsiteY2" fmla="*/ 2892231 h 6146800"/>
              <a:gd name="connsiteX3" fmla="*/ 9482680 w 11734390"/>
              <a:gd name="connsiteY3" fmla="*/ 6146800 h 6146800"/>
              <a:gd name="connsiteX4" fmla="*/ 170705 w 11734390"/>
              <a:gd name="connsiteY4" fmla="*/ 5975350 h 6146800"/>
              <a:gd name="connsiteX5" fmla="*/ 84 w 11734390"/>
              <a:gd name="connsiteY5" fmla="*/ 0 h 6146800"/>
              <a:gd name="connsiteX0" fmla="*/ 7179 w 11741485"/>
              <a:gd name="connsiteY0" fmla="*/ 0 h 6146800"/>
              <a:gd name="connsiteX1" fmla="*/ 9753494 w 11741485"/>
              <a:gd name="connsiteY1" fmla="*/ 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741485"/>
              <a:gd name="connsiteY0" fmla="*/ 0 h 6146800"/>
              <a:gd name="connsiteX1" fmla="*/ 9315344 w 11741485"/>
              <a:gd name="connsiteY1" fmla="*/ 635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741485"/>
              <a:gd name="connsiteY0" fmla="*/ 0 h 6146800"/>
              <a:gd name="connsiteX1" fmla="*/ 9734444 w 11741485"/>
              <a:gd name="connsiteY1" fmla="*/ 0 h 6146800"/>
              <a:gd name="connsiteX2" fmla="*/ 11741485 w 11741485"/>
              <a:gd name="connsiteY2" fmla="*/ 2892231 h 6146800"/>
              <a:gd name="connsiteX3" fmla="*/ 9489775 w 11741485"/>
              <a:gd name="connsiteY3" fmla="*/ 6146800 h 6146800"/>
              <a:gd name="connsiteX4" fmla="*/ 0 w 11741485"/>
              <a:gd name="connsiteY4" fmla="*/ 6134100 h 6146800"/>
              <a:gd name="connsiteX5" fmla="*/ 7179 w 11741485"/>
              <a:gd name="connsiteY5" fmla="*/ 0 h 6146800"/>
              <a:gd name="connsiteX0" fmla="*/ 7179 w 11182685"/>
              <a:gd name="connsiteY0" fmla="*/ 0 h 6146800"/>
              <a:gd name="connsiteX1" fmla="*/ 9734444 w 11182685"/>
              <a:gd name="connsiteY1" fmla="*/ 0 h 6146800"/>
              <a:gd name="connsiteX2" fmla="*/ 11182685 w 11182685"/>
              <a:gd name="connsiteY2" fmla="*/ 2930331 h 6146800"/>
              <a:gd name="connsiteX3" fmla="*/ 9489775 w 11182685"/>
              <a:gd name="connsiteY3" fmla="*/ 6146800 h 6146800"/>
              <a:gd name="connsiteX4" fmla="*/ 0 w 11182685"/>
              <a:gd name="connsiteY4" fmla="*/ 6134100 h 6146800"/>
              <a:gd name="connsiteX5" fmla="*/ 7179 w 11182685"/>
              <a:gd name="connsiteY5" fmla="*/ 0 h 6146800"/>
              <a:gd name="connsiteX0" fmla="*/ 7179 w 11728785"/>
              <a:gd name="connsiteY0" fmla="*/ 0 h 6146800"/>
              <a:gd name="connsiteX1" fmla="*/ 9734444 w 11728785"/>
              <a:gd name="connsiteY1" fmla="*/ 0 h 6146800"/>
              <a:gd name="connsiteX2" fmla="*/ 11728785 w 11728785"/>
              <a:gd name="connsiteY2" fmla="*/ 2892231 h 6146800"/>
              <a:gd name="connsiteX3" fmla="*/ 9489775 w 11728785"/>
              <a:gd name="connsiteY3" fmla="*/ 6146800 h 6146800"/>
              <a:gd name="connsiteX4" fmla="*/ 0 w 11728785"/>
              <a:gd name="connsiteY4" fmla="*/ 6134100 h 6146800"/>
              <a:gd name="connsiteX5" fmla="*/ 7179 w 11728785"/>
              <a:gd name="connsiteY5" fmla="*/ 0 h 6146800"/>
              <a:gd name="connsiteX0" fmla="*/ 28 w 11721634"/>
              <a:gd name="connsiteY0" fmla="*/ 0 h 6154420"/>
              <a:gd name="connsiteX1" fmla="*/ 9727293 w 11721634"/>
              <a:gd name="connsiteY1" fmla="*/ 0 h 6154420"/>
              <a:gd name="connsiteX2" fmla="*/ 11721634 w 11721634"/>
              <a:gd name="connsiteY2" fmla="*/ 2892231 h 6154420"/>
              <a:gd name="connsiteX3" fmla="*/ 9482624 w 11721634"/>
              <a:gd name="connsiteY3" fmla="*/ 6146800 h 6154420"/>
              <a:gd name="connsiteX4" fmla="*/ 541489 w 11721634"/>
              <a:gd name="connsiteY4" fmla="*/ 6154420 h 6154420"/>
              <a:gd name="connsiteX5" fmla="*/ 28 w 11721634"/>
              <a:gd name="connsiteY5" fmla="*/ 0 h 6154420"/>
              <a:gd name="connsiteX0" fmla="*/ 516 w 11722122"/>
              <a:gd name="connsiteY0" fmla="*/ 0 h 6146800"/>
              <a:gd name="connsiteX1" fmla="*/ 9727781 w 11722122"/>
              <a:gd name="connsiteY1" fmla="*/ 0 h 6146800"/>
              <a:gd name="connsiteX2" fmla="*/ 11722122 w 11722122"/>
              <a:gd name="connsiteY2" fmla="*/ 2892231 h 6146800"/>
              <a:gd name="connsiteX3" fmla="*/ 9483112 w 11722122"/>
              <a:gd name="connsiteY3" fmla="*/ 6146800 h 6146800"/>
              <a:gd name="connsiteX4" fmla="*/ 18102 w 11722122"/>
              <a:gd name="connsiteY4" fmla="*/ 6109970 h 6146800"/>
              <a:gd name="connsiteX5" fmla="*/ 516 w 11722122"/>
              <a:gd name="connsiteY5" fmla="*/ 0 h 6146800"/>
              <a:gd name="connsiteX0" fmla="*/ 579 w 11722185"/>
              <a:gd name="connsiteY0" fmla="*/ 0 h 6146800"/>
              <a:gd name="connsiteX1" fmla="*/ 9727844 w 11722185"/>
              <a:gd name="connsiteY1" fmla="*/ 0 h 6146800"/>
              <a:gd name="connsiteX2" fmla="*/ 11722185 w 11722185"/>
              <a:gd name="connsiteY2" fmla="*/ 2892231 h 6146800"/>
              <a:gd name="connsiteX3" fmla="*/ 9483175 w 11722185"/>
              <a:gd name="connsiteY3" fmla="*/ 6146800 h 6146800"/>
              <a:gd name="connsiteX4" fmla="*/ 14990 w 11722185"/>
              <a:gd name="connsiteY4" fmla="*/ 6144895 h 6146800"/>
              <a:gd name="connsiteX5" fmla="*/ 579 w 11722185"/>
              <a:gd name="connsiteY5" fmla="*/ 0 h 6146800"/>
              <a:gd name="connsiteX0" fmla="*/ 642814 w 11707195"/>
              <a:gd name="connsiteY0" fmla="*/ 441325 h 6146800"/>
              <a:gd name="connsiteX1" fmla="*/ 9712854 w 11707195"/>
              <a:gd name="connsiteY1" fmla="*/ 0 h 6146800"/>
              <a:gd name="connsiteX2" fmla="*/ 11707195 w 11707195"/>
              <a:gd name="connsiteY2" fmla="*/ 2892231 h 6146800"/>
              <a:gd name="connsiteX3" fmla="*/ 9468185 w 11707195"/>
              <a:gd name="connsiteY3" fmla="*/ 6146800 h 6146800"/>
              <a:gd name="connsiteX4" fmla="*/ 0 w 11707195"/>
              <a:gd name="connsiteY4" fmla="*/ 6144895 h 6146800"/>
              <a:gd name="connsiteX5" fmla="*/ 642814 w 11707195"/>
              <a:gd name="connsiteY5" fmla="*/ 441325 h 6146800"/>
              <a:gd name="connsiteX0" fmla="*/ 1131 w 11710037"/>
              <a:gd name="connsiteY0" fmla="*/ 66675 h 6146800"/>
              <a:gd name="connsiteX1" fmla="*/ 9715696 w 11710037"/>
              <a:gd name="connsiteY1" fmla="*/ 0 h 6146800"/>
              <a:gd name="connsiteX2" fmla="*/ 11710037 w 11710037"/>
              <a:gd name="connsiteY2" fmla="*/ 2892231 h 6146800"/>
              <a:gd name="connsiteX3" fmla="*/ 9471027 w 11710037"/>
              <a:gd name="connsiteY3" fmla="*/ 6146800 h 6146800"/>
              <a:gd name="connsiteX4" fmla="*/ 2842 w 11710037"/>
              <a:gd name="connsiteY4" fmla="*/ 6144895 h 6146800"/>
              <a:gd name="connsiteX5" fmla="*/ 1131 w 11710037"/>
              <a:gd name="connsiteY5" fmla="*/ 66675 h 6146800"/>
              <a:gd name="connsiteX0" fmla="*/ 1131 w 11710037"/>
              <a:gd name="connsiteY0" fmla="*/ 6350 h 6086475"/>
              <a:gd name="connsiteX1" fmla="*/ 9709346 w 11710037"/>
              <a:gd name="connsiteY1" fmla="*/ 0 h 6086475"/>
              <a:gd name="connsiteX2" fmla="*/ 11710037 w 11710037"/>
              <a:gd name="connsiteY2" fmla="*/ 2831906 h 6086475"/>
              <a:gd name="connsiteX3" fmla="*/ 9471027 w 11710037"/>
              <a:gd name="connsiteY3" fmla="*/ 6086475 h 6086475"/>
              <a:gd name="connsiteX4" fmla="*/ 2842 w 11710037"/>
              <a:gd name="connsiteY4" fmla="*/ 6084570 h 6086475"/>
              <a:gd name="connsiteX5" fmla="*/ 1131 w 11710037"/>
              <a:gd name="connsiteY5" fmla="*/ 6350 h 6086475"/>
              <a:gd name="connsiteX0" fmla="*/ 1131 w 11710037"/>
              <a:gd name="connsiteY0" fmla="*/ 44450 h 6124575"/>
              <a:gd name="connsiteX1" fmla="*/ 9737921 w 11710037"/>
              <a:gd name="connsiteY1" fmla="*/ 0 h 6124575"/>
              <a:gd name="connsiteX2" fmla="*/ 11710037 w 11710037"/>
              <a:gd name="connsiteY2" fmla="*/ 2870006 h 6124575"/>
              <a:gd name="connsiteX3" fmla="*/ 9471027 w 11710037"/>
              <a:gd name="connsiteY3" fmla="*/ 6124575 h 6124575"/>
              <a:gd name="connsiteX4" fmla="*/ 2842 w 11710037"/>
              <a:gd name="connsiteY4" fmla="*/ 6122670 h 6124575"/>
              <a:gd name="connsiteX5" fmla="*/ 1131 w 11710037"/>
              <a:gd name="connsiteY5" fmla="*/ 44450 h 6124575"/>
              <a:gd name="connsiteX0" fmla="*/ 1131 w 11710037"/>
              <a:gd name="connsiteY0" fmla="*/ 9525 h 6124575"/>
              <a:gd name="connsiteX1" fmla="*/ 9737921 w 11710037"/>
              <a:gd name="connsiteY1" fmla="*/ 0 h 6124575"/>
              <a:gd name="connsiteX2" fmla="*/ 11710037 w 11710037"/>
              <a:gd name="connsiteY2" fmla="*/ 2870006 h 6124575"/>
              <a:gd name="connsiteX3" fmla="*/ 9471027 w 11710037"/>
              <a:gd name="connsiteY3" fmla="*/ 6124575 h 6124575"/>
              <a:gd name="connsiteX4" fmla="*/ 2842 w 11710037"/>
              <a:gd name="connsiteY4" fmla="*/ 6122670 h 6124575"/>
              <a:gd name="connsiteX5" fmla="*/ 1131 w 11710037"/>
              <a:gd name="connsiteY5" fmla="*/ 9525 h 6124575"/>
              <a:gd name="connsiteX0" fmla="*/ 1131 w 11710037"/>
              <a:gd name="connsiteY0" fmla="*/ 0 h 6127750"/>
              <a:gd name="connsiteX1" fmla="*/ 9737921 w 11710037"/>
              <a:gd name="connsiteY1" fmla="*/ 3175 h 6127750"/>
              <a:gd name="connsiteX2" fmla="*/ 11710037 w 11710037"/>
              <a:gd name="connsiteY2" fmla="*/ 2873181 h 6127750"/>
              <a:gd name="connsiteX3" fmla="*/ 9471027 w 11710037"/>
              <a:gd name="connsiteY3" fmla="*/ 6127750 h 6127750"/>
              <a:gd name="connsiteX4" fmla="*/ 2842 w 11710037"/>
              <a:gd name="connsiteY4" fmla="*/ 6125845 h 6127750"/>
              <a:gd name="connsiteX5" fmla="*/ 1131 w 11710037"/>
              <a:gd name="connsiteY5" fmla="*/ 0 h 6127750"/>
              <a:gd name="connsiteX0" fmla="*/ 1131 w 11722737"/>
              <a:gd name="connsiteY0" fmla="*/ 0 h 6127750"/>
              <a:gd name="connsiteX1" fmla="*/ 9737921 w 11722737"/>
              <a:gd name="connsiteY1" fmla="*/ 3175 h 6127750"/>
              <a:gd name="connsiteX2" fmla="*/ 11722737 w 11722737"/>
              <a:gd name="connsiteY2" fmla="*/ 2868948 h 6127750"/>
              <a:gd name="connsiteX3" fmla="*/ 9471027 w 11722737"/>
              <a:gd name="connsiteY3" fmla="*/ 6127750 h 6127750"/>
              <a:gd name="connsiteX4" fmla="*/ 2842 w 11722737"/>
              <a:gd name="connsiteY4" fmla="*/ 6125845 h 6127750"/>
              <a:gd name="connsiteX5" fmla="*/ 1131 w 11722737"/>
              <a:gd name="connsiteY5" fmla="*/ 0 h 6127750"/>
              <a:gd name="connsiteX0" fmla="*/ 1131 w 11722737"/>
              <a:gd name="connsiteY0" fmla="*/ 0 h 6131984"/>
              <a:gd name="connsiteX1" fmla="*/ 9737921 w 11722737"/>
              <a:gd name="connsiteY1" fmla="*/ 3175 h 6131984"/>
              <a:gd name="connsiteX2" fmla="*/ 11722737 w 11722737"/>
              <a:gd name="connsiteY2" fmla="*/ 2868948 h 6131984"/>
              <a:gd name="connsiteX3" fmla="*/ 9487960 w 11722737"/>
              <a:gd name="connsiteY3" fmla="*/ 6131984 h 6131984"/>
              <a:gd name="connsiteX4" fmla="*/ 2842 w 11722737"/>
              <a:gd name="connsiteY4" fmla="*/ 6125845 h 6131984"/>
              <a:gd name="connsiteX5" fmla="*/ 1131 w 11722737"/>
              <a:gd name="connsiteY5" fmla="*/ 0 h 6131984"/>
              <a:gd name="connsiteX0" fmla="*/ 80839 w 11719895"/>
              <a:gd name="connsiteY0" fmla="*/ 3175 h 6128809"/>
              <a:gd name="connsiteX1" fmla="*/ 9735079 w 11719895"/>
              <a:gd name="connsiteY1" fmla="*/ 0 h 6128809"/>
              <a:gd name="connsiteX2" fmla="*/ 11719895 w 11719895"/>
              <a:gd name="connsiteY2" fmla="*/ 2865773 h 6128809"/>
              <a:gd name="connsiteX3" fmla="*/ 9485118 w 11719895"/>
              <a:gd name="connsiteY3" fmla="*/ 6128809 h 6128809"/>
              <a:gd name="connsiteX4" fmla="*/ 0 w 11719895"/>
              <a:gd name="connsiteY4" fmla="*/ 6122670 h 6128809"/>
              <a:gd name="connsiteX5" fmla="*/ 80839 w 11719895"/>
              <a:gd name="connsiteY5" fmla="*/ 3175 h 6128809"/>
              <a:gd name="connsiteX0" fmla="*/ 7814 w 11646870"/>
              <a:gd name="connsiteY0" fmla="*/ 3175 h 6128809"/>
              <a:gd name="connsiteX1" fmla="*/ 9662054 w 11646870"/>
              <a:gd name="connsiteY1" fmla="*/ 0 h 6128809"/>
              <a:gd name="connsiteX2" fmla="*/ 11646870 w 11646870"/>
              <a:gd name="connsiteY2" fmla="*/ 2865773 h 6128809"/>
              <a:gd name="connsiteX3" fmla="*/ 9412093 w 11646870"/>
              <a:gd name="connsiteY3" fmla="*/ 6128809 h 6128809"/>
              <a:gd name="connsiteX4" fmla="*/ 0 w 11646870"/>
              <a:gd name="connsiteY4" fmla="*/ 6125845 h 6128809"/>
              <a:gd name="connsiteX5" fmla="*/ 7814 w 11646870"/>
              <a:gd name="connsiteY5" fmla="*/ 3175 h 6128809"/>
              <a:gd name="connsiteX0" fmla="*/ 7814 w 11646870"/>
              <a:gd name="connsiteY0" fmla="*/ 3175 h 6137436"/>
              <a:gd name="connsiteX1" fmla="*/ 9662054 w 11646870"/>
              <a:gd name="connsiteY1" fmla="*/ 0 h 6137436"/>
              <a:gd name="connsiteX2" fmla="*/ 11646870 w 11646870"/>
              <a:gd name="connsiteY2" fmla="*/ 2865773 h 6137436"/>
              <a:gd name="connsiteX3" fmla="*/ 9625000 w 11646870"/>
              <a:gd name="connsiteY3" fmla="*/ 6137436 h 6137436"/>
              <a:gd name="connsiteX4" fmla="*/ 0 w 11646870"/>
              <a:gd name="connsiteY4" fmla="*/ 6125845 h 6137436"/>
              <a:gd name="connsiteX5" fmla="*/ 7814 w 11646870"/>
              <a:gd name="connsiteY5" fmla="*/ 3175 h 6137436"/>
              <a:gd name="connsiteX0" fmla="*/ 7814 w 11646870"/>
              <a:gd name="connsiteY0" fmla="*/ 3175 h 6128809"/>
              <a:gd name="connsiteX1" fmla="*/ 9662054 w 11646870"/>
              <a:gd name="connsiteY1" fmla="*/ 0 h 6128809"/>
              <a:gd name="connsiteX2" fmla="*/ 11646870 w 11646870"/>
              <a:gd name="connsiteY2" fmla="*/ 2865773 h 6128809"/>
              <a:gd name="connsiteX3" fmla="*/ 9612476 w 11646870"/>
              <a:gd name="connsiteY3" fmla="*/ 6128809 h 6128809"/>
              <a:gd name="connsiteX4" fmla="*/ 0 w 11646870"/>
              <a:gd name="connsiteY4" fmla="*/ 6125845 h 6128809"/>
              <a:gd name="connsiteX5" fmla="*/ 7814 w 11646870"/>
              <a:gd name="connsiteY5" fmla="*/ 3175 h 6128809"/>
              <a:gd name="connsiteX0" fmla="*/ 7814 w 11646870"/>
              <a:gd name="connsiteY0" fmla="*/ 0 h 6125634"/>
              <a:gd name="connsiteX1" fmla="*/ 9424098 w 11646870"/>
              <a:gd name="connsiteY1" fmla="*/ 755999 h 6125634"/>
              <a:gd name="connsiteX2" fmla="*/ 11646870 w 11646870"/>
              <a:gd name="connsiteY2" fmla="*/ 2862598 h 6125634"/>
              <a:gd name="connsiteX3" fmla="*/ 9612476 w 11646870"/>
              <a:gd name="connsiteY3" fmla="*/ 6125634 h 6125634"/>
              <a:gd name="connsiteX4" fmla="*/ 0 w 11646870"/>
              <a:gd name="connsiteY4" fmla="*/ 6122670 h 6125634"/>
              <a:gd name="connsiteX5" fmla="*/ 7814 w 11646870"/>
              <a:gd name="connsiteY5" fmla="*/ 0 h 6125634"/>
              <a:gd name="connsiteX0" fmla="*/ 7814 w 11646870"/>
              <a:gd name="connsiteY0" fmla="*/ 0 h 6125634"/>
              <a:gd name="connsiteX1" fmla="*/ 9624482 w 11646870"/>
              <a:gd name="connsiteY1" fmla="*/ 14079 h 6125634"/>
              <a:gd name="connsiteX2" fmla="*/ 11646870 w 11646870"/>
              <a:gd name="connsiteY2" fmla="*/ 2862598 h 6125634"/>
              <a:gd name="connsiteX3" fmla="*/ 9612476 w 11646870"/>
              <a:gd name="connsiteY3" fmla="*/ 6125634 h 6125634"/>
              <a:gd name="connsiteX4" fmla="*/ 0 w 11646870"/>
              <a:gd name="connsiteY4" fmla="*/ 6122670 h 6125634"/>
              <a:gd name="connsiteX5" fmla="*/ 7814 w 11646870"/>
              <a:gd name="connsiteY5" fmla="*/ 0 h 6125634"/>
              <a:gd name="connsiteX0" fmla="*/ 7814 w 10582334"/>
              <a:gd name="connsiteY0" fmla="*/ 0 h 6125634"/>
              <a:gd name="connsiteX1" fmla="*/ 9624482 w 10582334"/>
              <a:gd name="connsiteY1" fmla="*/ 14079 h 6125634"/>
              <a:gd name="connsiteX2" fmla="*/ 10582334 w 10582334"/>
              <a:gd name="connsiteY2" fmla="*/ 3043765 h 6125634"/>
              <a:gd name="connsiteX3" fmla="*/ 9612476 w 10582334"/>
              <a:gd name="connsiteY3" fmla="*/ 6125634 h 6125634"/>
              <a:gd name="connsiteX4" fmla="*/ 0 w 10582334"/>
              <a:gd name="connsiteY4" fmla="*/ 6122670 h 6125634"/>
              <a:gd name="connsiteX5" fmla="*/ 7814 w 10582334"/>
              <a:gd name="connsiteY5" fmla="*/ 0 h 612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82334" h="6125634">
                <a:moveTo>
                  <a:pt x="7814" y="0"/>
                </a:moveTo>
                <a:lnTo>
                  <a:pt x="9624482" y="14079"/>
                </a:lnTo>
                <a:lnTo>
                  <a:pt x="10582334" y="3043765"/>
                </a:lnTo>
                <a:lnTo>
                  <a:pt x="9612476" y="6125634"/>
                </a:lnTo>
                <a:lnTo>
                  <a:pt x="0" y="6122670"/>
                </a:lnTo>
                <a:cubicBezTo>
                  <a:pt x="4510" y="4073737"/>
                  <a:pt x="3304" y="2048933"/>
                  <a:pt x="7814" y="0"/>
                </a:cubicBezTo>
                <a:close/>
              </a:path>
            </a:pathLst>
          </a:custGeom>
          <a:solidFill>
            <a:srgbClr val="8CACC4"/>
          </a:solidFill>
        </p:spPr>
        <p:txBody>
          <a:bodyPr lIns="180000" tIns="180000">
            <a:normAutofit/>
          </a:bodyPr>
          <a:lstStyle>
            <a:lvl1pPr marL="0" indent="0" algn="l">
              <a:buFontTx/>
              <a:buNone/>
              <a:defRPr sz="1200">
                <a:solidFill>
                  <a:srgbClr val="00487C"/>
                </a:solidFill>
              </a:defRPr>
            </a:lvl1pPr>
          </a:lstStyle>
          <a:p>
            <a:r>
              <a:rPr lang="de-DE" smtClean="0"/>
              <a:t>Bild durch Klicken auf Symbol hinzufügen</a:t>
            </a:r>
            <a:endParaRPr lang="de-DE" dirty="0"/>
          </a:p>
        </p:txBody>
      </p:sp>
      <p:sp>
        <p:nvSpPr>
          <p:cNvPr id="12" name="Bildplatzhalter 19">
            <a:extLst>
              <a:ext uri="{FF2B5EF4-FFF2-40B4-BE49-F238E27FC236}">
                <a16:creationId xmlns:a16="http://schemas.microsoft.com/office/drawing/2014/main" id="{12334E83-6CCC-734E-856C-0C7C517B3AB7}"/>
              </a:ext>
            </a:extLst>
          </p:cNvPr>
          <p:cNvSpPr>
            <a:spLocks noGrp="1"/>
          </p:cNvSpPr>
          <p:nvPr>
            <p:ph type="pic" sz="quarter" idx="27"/>
          </p:nvPr>
        </p:nvSpPr>
        <p:spPr>
          <a:xfrm>
            <a:off x="2003050" y="1625629"/>
            <a:ext cx="997325" cy="997325"/>
          </a:xfrm>
          <a:prstGeom prst="ellipse">
            <a:avLst/>
          </a:prstGeom>
          <a:solidFill>
            <a:schemeClr val="bg1"/>
          </a:solidFill>
        </p:spPr>
        <p:txBody>
          <a:bodyPr vert="horz" anchor="ctr" anchorCtr="0">
            <a:normAutofit/>
          </a:bodyPr>
          <a:lstStyle>
            <a:lvl1pPr marL="0" indent="0" algn="ctr">
              <a:buFontTx/>
              <a:buNone/>
              <a:defRPr sz="900"/>
            </a:lvl1pPr>
          </a:lstStyle>
          <a:p>
            <a:r>
              <a:rPr lang="de-DE" smtClean="0"/>
              <a:t>Bild durch Klicken auf Symbol hinzufügen</a:t>
            </a:r>
            <a:endParaRPr lang="de-DE" dirty="0"/>
          </a:p>
        </p:txBody>
      </p:sp>
      <p:sp>
        <p:nvSpPr>
          <p:cNvPr id="13" name="Untertitel 2">
            <a:extLst>
              <a:ext uri="{FF2B5EF4-FFF2-40B4-BE49-F238E27FC236}">
                <a16:creationId xmlns:a16="http://schemas.microsoft.com/office/drawing/2014/main" id="{309BA71E-F7E7-5343-8095-9B5321A36B91}"/>
              </a:ext>
            </a:extLst>
          </p:cNvPr>
          <p:cNvSpPr>
            <a:spLocks noGrp="1"/>
          </p:cNvSpPr>
          <p:nvPr>
            <p:ph type="subTitle" idx="15" hasCustomPrompt="1"/>
          </p:nvPr>
        </p:nvSpPr>
        <p:spPr>
          <a:xfrm>
            <a:off x="2016000" y="2797763"/>
            <a:ext cx="2965575" cy="288000"/>
          </a:xfrm>
        </p:spPr>
        <p:txBody>
          <a:bodyPr vert="horz">
            <a:noAutofit/>
          </a:bodyPr>
          <a:lstStyle>
            <a:lvl1pPr marL="0" indent="0" algn="l">
              <a:buNone/>
              <a:defRPr sz="19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Schlagwort</a:t>
            </a:r>
          </a:p>
        </p:txBody>
      </p:sp>
      <p:sp>
        <p:nvSpPr>
          <p:cNvPr id="15" name="Textplatzhalter 7">
            <a:extLst>
              <a:ext uri="{FF2B5EF4-FFF2-40B4-BE49-F238E27FC236}">
                <a16:creationId xmlns:a16="http://schemas.microsoft.com/office/drawing/2014/main" id="{2518B1B2-6DD2-6548-86B9-FA36BEF8F56C}"/>
              </a:ext>
            </a:extLst>
          </p:cNvPr>
          <p:cNvSpPr>
            <a:spLocks noGrp="1"/>
          </p:cNvSpPr>
          <p:nvPr>
            <p:ph type="body" sz="quarter" idx="26" hasCustomPrompt="1"/>
          </p:nvPr>
        </p:nvSpPr>
        <p:spPr>
          <a:xfrm>
            <a:off x="2016000" y="3319463"/>
            <a:ext cx="2965575" cy="2281237"/>
          </a:xfrm>
        </p:spPr>
        <p:txBody>
          <a:bodyPr anchor="t">
            <a:noAutofit/>
          </a:bodyPr>
          <a:lstStyle>
            <a:lvl1pPr marL="285750" indent="-285750" algn="l">
              <a:buClr>
                <a:schemeClr val="bg1"/>
              </a:buClr>
              <a:buFont typeface="Zapf Dingbats"/>
              <a:buChar char="❯"/>
              <a:defRPr lang="de-DE" sz="1500" smtClean="0">
                <a:solidFill>
                  <a:schemeClr val="bg1"/>
                </a:solidFill>
                <a:effectLst/>
              </a:defRPr>
            </a:lvl1pPr>
            <a:lvl3pPr marL="914400" indent="0" algn="l">
              <a:buFontTx/>
              <a:buNone/>
              <a:defRPr/>
            </a:lvl3pPr>
            <a:lvl4pPr marL="1371600" indent="0" algn="ctr">
              <a:buFontTx/>
              <a:buNone/>
              <a:defRPr/>
            </a:lvl4pPr>
            <a:lvl5pPr marL="1828800" indent="0">
              <a:buFontTx/>
              <a:buNone/>
              <a:defRPr/>
            </a:lvl5pPr>
          </a:lstStyle>
          <a:p>
            <a:r>
              <a:rPr lang="de-DE" dirty="0">
                <a:effectLst/>
                <a:latin typeface="Helvetica" pitchFamily="2" charset="0"/>
              </a:rPr>
              <a:t>Dies ist ein Platzhalter</a:t>
            </a:r>
          </a:p>
          <a:p>
            <a:r>
              <a:rPr lang="de-DE" dirty="0">
                <a:effectLst/>
                <a:latin typeface="Helvetica" pitchFamily="2" charset="0"/>
              </a:rPr>
              <a:t>Platzhaltertext für eine Auflistung</a:t>
            </a:r>
          </a:p>
          <a:p>
            <a:r>
              <a:rPr lang="de-DE" dirty="0">
                <a:effectLst/>
                <a:latin typeface="Helvetica" pitchFamily="2" charset="0"/>
              </a:rPr>
              <a:t>Schlagwort mit kurzer Beschreibung</a:t>
            </a:r>
          </a:p>
          <a:p>
            <a:r>
              <a:rPr lang="de-DE" dirty="0">
                <a:effectLst/>
                <a:latin typeface="Helvetica" pitchFamily="2" charset="0"/>
              </a:rPr>
              <a:t>Dies ist ein Platzhalter</a:t>
            </a:r>
          </a:p>
          <a:p>
            <a:r>
              <a:rPr lang="de-DE" dirty="0">
                <a:effectLst/>
                <a:latin typeface="Helvetica" pitchFamily="2" charset="0"/>
              </a:rPr>
              <a:t>Schlagwort mit kurzer Beschreibung</a:t>
            </a:r>
          </a:p>
        </p:txBody>
      </p:sp>
    </p:spTree>
    <p:extLst>
      <p:ext uri="{BB962C8B-B14F-4D97-AF65-F5344CB8AC3E}">
        <p14:creationId xmlns:p14="http://schemas.microsoft.com/office/powerpoint/2010/main" val="225119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leine Bilder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2B660-B0DB-A04F-AFB7-1E4974F171DF}"/>
              </a:ext>
            </a:extLst>
          </p:cNvPr>
          <p:cNvSpPr>
            <a:spLocks noGrp="1"/>
          </p:cNvSpPr>
          <p:nvPr>
            <p:ph type="title" hasCustomPrompt="1"/>
          </p:nvPr>
        </p:nvSpPr>
        <p:spPr>
          <a:xfrm>
            <a:off x="2016000" y="1323508"/>
            <a:ext cx="7991600" cy="325221"/>
          </a:xfrm>
        </p:spPr>
        <p:txBody>
          <a:bodyPr vert="horz" tIns="0" bIns="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lang="de-DE" sz="2300" smtClean="0">
                <a:effectLst/>
              </a:defRPr>
            </a:lvl1pPr>
          </a:lstStyle>
          <a:p>
            <a:r>
              <a:rPr lang="de-DE" dirty="0">
                <a:solidFill>
                  <a:srgbClr val="00487C"/>
                </a:solidFill>
                <a:effectLst/>
                <a:latin typeface="Arial" panose="020B0604020202020204" pitchFamily="34" charset="0"/>
              </a:rPr>
              <a:t>Beispielfolie mit Bildern – hier Headline eingeben</a:t>
            </a:r>
          </a:p>
        </p:txBody>
      </p:sp>
      <p:sp>
        <p:nvSpPr>
          <p:cNvPr id="4" name="Datumsplatzhalter 3">
            <a:extLst>
              <a:ext uri="{FF2B5EF4-FFF2-40B4-BE49-F238E27FC236}">
                <a16:creationId xmlns:a16="http://schemas.microsoft.com/office/drawing/2014/main" id="{49117BED-5655-CA46-942A-4E30E36E9024}"/>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6659DFB8-AACF-A04A-9F65-6CD9A0C1CE6E}"/>
              </a:ext>
            </a:extLst>
          </p:cNvPr>
          <p:cNvSpPr>
            <a:spLocks noGrp="1"/>
          </p:cNvSpPr>
          <p:nvPr>
            <p:ph type="ftr" sz="quarter" idx="11"/>
          </p:nvPr>
        </p:nvSpPr>
        <p:spPr/>
        <p:txBody>
          <a:bodyPr/>
          <a:lstStyle/>
          <a:p>
            <a:r>
              <a:rPr lang="de-DE" smtClean="0"/>
              <a:t>Detmold, Dr. Ralf Togler</a:t>
            </a:r>
            <a:endParaRPr lang="de-DE"/>
          </a:p>
        </p:txBody>
      </p:sp>
      <p:sp>
        <p:nvSpPr>
          <p:cNvPr id="6" name="Foliennummernplatzhalter 5">
            <a:extLst>
              <a:ext uri="{FF2B5EF4-FFF2-40B4-BE49-F238E27FC236}">
                <a16:creationId xmlns:a16="http://schemas.microsoft.com/office/drawing/2014/main" id="{73AB4EFB-CB6E-514D-AF0F-E6C32AF95625}"/>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80AA7136-F9F3-7641-82D4-C97D61AA49DF}"/>
              </a:ext>
            </a:extLst>
          </p:cNvPr>
          <p:cNvSpPr>
            <a:spLocks noGrp="1"/>
          </p:cNvSpPr>
          <p:nvPr>
            <p:ph type="pic" sz="quarter" idx="14"/>
          </p:nvPr>
        </p:nvSpPr>
        <p:spPr>
          <a:xfrm>
            <a:off x="0" y="1"/>
            <a:ext cx="660400" cy="657224"/>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
        <p:nvSpPr>
          <p:cNvPr id="21" name="Bildplatzhalter 10">
            <a:extLst>
              <a:ext uri="{FF2B5EF4-FFF2-40B4-BE49-F238E27FC236}">
                <a16:creationId xmlns:a16="http://schemas.microsoft.com/office/drawing/2014/main" id="{26AE2F0D-BD2E-9A40-836F-B02AA6CF6993}"/>
              </a:ext>
            </a:extLst>
          </p:cNvPr>
          <p:cNvSpPr>
            <a:spLocks noGrp="1"/>
          </p:cNvSpPr>
          <p:nvPr>
            <p:ph type="pic" sz="quarter" idx="27"/>
          </p:nvPr>
        </p:nvSpPr>
        <p:spPr>
          <a:xfrm>
            <a:off x="2015999" y="2073600"/>
            <a:ext cx="2520000" cy="2160000"/>
          </a:xfrm>
          <a:solidFill>
            <a:srgbClr val="00487C">
              <a:alpha val="10000"/>
            </a:srgbClr>
          </a:solidFill>
        </p:spPr>
        <p:txBody>
          <a:bodyPr lIns="180000" tIns="180000">
            <a:normAutofit/>
          </a:bodyPr>
          <a:lstStyle>
            <a:lvl1pPr marL="0" indent="0">
              <a:buFontTx/>
              <a:buNone/>
              <a:defRPr sz="900">
                <a:solidFill>
                  <a:srgbClr val="00487C"/>
                </a:solidFill>
              </a:defRPr>
            </a:lvl1pPr>
          </a:lstStyle>
          <a:p>
            <a:r>
              <a:rPr lang="de-DE" smtClean="0"/>
              <a:t>Bild durch Klicken auf Symbol hinzufügen</a:t>
            </a:r>
            <a:endParaRPr lang="de-DE" dirty="0"/>
          </a:p>
        </p:txBody>
      </p:sp>
      <p:sp>
        <p:nvSpPr>
          <p:cNvPr id="23" name="Bildplatzhalter 10">
            <a:extLst>
              <a:ext uri="{FF2B5EF4-FFF2-40B4-BE49-F238E27FC236}">
                <a16:creationId xmlns:a16="http://schemas.microsoft.com/office/drawing/2014/main" id="{1A4B58CA-E540-4C4C-8526-50D15C821CBB}"/>
              </a:ext>
            </a:extLst>
          </p:cNvPr>
          <p:cNvSpPr>
            <a:spLocks noGrp="1"/>
          </p:cNvSpPr>
          <p:nvPr>
            <p:ph type="pic" sz="quarter" idx="28"/>
          </p:nvPr>
        </p:nvSpPr>
        <p:spPr>
          <a:xfrm>
            <a:off x="7487600" y="2073600"/>
            <a:ext cx="2520000" cy="2160000"/>
          </a:xfrm>
          <a:solidFill>
            <a:srgbClr val="00487C">
              <a:alpha val="10000"/>
            </a:srgbClr>
          </a:solidFill>
        </p:spPr>
        <p:txBody>
          <a:bodyPr lIns="180000" tIns="180000">
            <a:normAutofit/>
          </a:bodyPr>
          <a:lstStyle>
            <a:lvl1pPr marL="0" indent="0">
              <a:buFontTx/>
              <a:buNone/>
              <a:defRPr sz="900">
                <a:solidFill>
                  <a:srgbClr val="00487C"/>
                </a:solidFill>
              </a:defRPr>
            </a:lvl1pPr>
          </a:lstStyle>
          <a:p>
            <a:r>
              <a:rPr lang="de-DE" smtClean="0"/>
              <a:t>Bild durch Klicken auf Symbol hinzufügen</a:t>
            </a:r>
            <a:endParaRPr lang="de-DE" dirty="0"/>
          </a:p>
        </p:txBody>
      </p:sp>
      <p:sp>
        <p:nvSpPr>
          <p:cNvPr id="24" name="Bildplatzhalter 10">
            <a:extLst>
              <a:ext uri="{FF2B5EF4-FFF2-40B4-BE49-F238E27FC236}">
                <a16:creationId xmlns:a16="http://schemas.microsoft.com/office/drawing/2014/main" id="{083F1759-07AF-6546-B4D4-CFAABFF8433D}"/>
              </a:ext>
            </a:extLst>
          </p:cNvPr>
          <p:cNvSpPr>
            <a:spLocks noGrp="1"/>
          </p:cNvSpPr>
          <p:nvPr>
            <p:ph type="pic" sz="quarter" idx="29"/>
          </p:nvPr>
        </p:nvSpPr>
        <p:spPr>
          <a:xfrm>
            <a:off x="4751799" y="2073600"/>
            <a:ext cx="2520000" cy="2160000"/>
          </a:xfrm>
          <a:solidFill>
            <a:srgbClr val="00487C">
              <a:alpha val="10000"/>
            </a:srgbClr>
          </a:solidFill>
        </p:spPr>
        <p:txBody>
          <a:bodyPr lIns="180000" tIns="180000">
            <a:normAutofit/>
          </a:bodyPr>
          <a:lstStyle>
            <a:lvl1pPr marL="0" indent="0">
              <a:buFontTx/>
              <a:buNone/>
              <a:defRPr sz="900">
                <a:solidFill>
                  <a:srgbClr val="00487C"/>
                </a:solidFill>
              </a:defRPr>
            </a:lvl1pPr>
          </a:lstStyle>
          <a:p>
            <a:r>
              <a:rPr lang="de-DE" smtClean="0"/>
              <a:t>Bild durch Klicken auf Symbol hinzufügen</a:t>
            </a:r>
            <a:endParaRPr lang="de-DE" dirty="0"/>
          </a:p>
        </p:txBody>
      </p:sp>
      <p:sp>
        <p:nvSpPr>
          <p:cNvPr id="25" name="Textplatzhalter 7">
            <a:extLst>
              <a:ext uri="{FF2B5EF4-FFF2-40B4-BE49-F238E27FC236}">
                <a16:creationId xmlns:a16="http://schemas.microsoft.com/office/drawing/2014/main" id="{1918725C-94B7-A248-BBEC-4F7C0F890FE2}"/>
              </a:ext>
            </a:extLst>
          </p:cNvPr>
          <p:cNvSpPr>
            <a:spLocks noGrp="1"/>
          </p:cNvSpPr>
          <p:nvPr>
            <p:ph type="body" sz="quarter" idx="26" hasCustomPrompt="1"/>
          </p:nvPr>
        </p:nvSpPr>
        <p:spPr>
          <a:xfrm>
            <a:off x="2016000" y="4432764"/>
            <a:ext cx="2520000" cy="1818812"/>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Tx/>
              <a:buNone/>
              <a:tabLst/>
              <a:defRPr lang="de-DE" sz="1500" smtClean="0">
                <a:solidFill>
                  <a:schemeClr val="tx1"/>
                </a:solidFill>
                <a:effectLst/>
              </a:defRPr>
            </a:lvl1pPr>
            <a:lvl3pPr marL="914400" indent="0" algn="l">
              <a:buFontTx/>
              <a:buNone/>
              <a:defRPr/>
            </a:lvl3pPr>
            <a:lvl4pPr marL="1371600" indent="0" algn="ctr">
              <a:buFontTx/>
              <a:buNone/>
              <a:defRPr/>
            </a:lvl4pPr>
            <a:lvl5pPr marL="1828800" indent="0">
              <a:buFontTx/>
              <a:buNone/>
              <a:defRPr/>
            </a:lvl5pPr>
          </a:lstStyle>
          <a:p>
            <a:r>
              <a:rPr lang="de-DE" dirty="0">
                <a:effectLst/>
                <a:latin typeface="Helvetica" pitchFamily="2" charset="0"/>
              </a:rPr>
              <a:t>Dieser Text soll </a:t>
            </a:r>
            <a:r>
              <a:rPr lang="de-DE" dirty="0" err="1">
                <a:effectLst/>
                <a:latin typeface="Helvetica" pitchFamily="2" charset="0"/>
              </a:rPr>
              <a:t>demons</a:t>
            </a:r>
            <a:r>
              <a:rPr lang="de-DE" dirty="0">
                <a:effectLst/>
                <a:latin typeface="Helvetica" pitchFamily="2" charset="0"/>
              </a:rPr>
              <a:t>-trieren, wie Ihr eigener Text dargestellt wird, wenn Sie den Text ersetzen.</a:t>
            </a:r>
          </a:p>
          <a:p>
            <a:r>
              <a:rPr lang="de-DE" dirty="0">
                <a:effectLst/>
                <a:latin typeface="Helvetica" pitchFamily="2" charset="0"/>
              </a:rPr>
              <a:t>Dies ist ein Platzhaltertext.</a:t>
            </a:r>
          </a:p>
        </p:txBody>
      </p:sp>
      <p:sp>
        <p:nvSpPr>
          <p:cNvPr id="27" name="Textplatzhalter 7">
            <a:extLst>
              <a:ext uri="{FF2B5EF4-FFF2-40B4-BE49-F238E27FC236}">
                <a16:creationId xmlns:a16="http://schemas.microsoft.com/office/drawing/2014/main" id="{E9B3553B-D84F-594C-B52E-8EF4248B3C9C}"/>
              </a:ext>
            </a:extLst>
          </p:cNvPr>
          <p:cNvSpPr>
            <a:spLocks noGrp="1"/>
          </p:cNvSpPr>
          <p:nvPr>
            <p:ph type="body" sz="quarter" idx="30" hasCustomPrompt="1"/>
          </p:nvPr>
        </p:nvSpPr>
        <p:spPr>
          <a:xfrm>
            <a:off x="4751799" y="4432764"/>
            <a:ext cx="2520000" cy="1818812"/>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Tx/>
              <a:buNone/>
              <a:tabLst/>
              <a:defRPr lang="de-DE" sz="1500" smtClean="0">
                <a:solidFill>
                  <a:schemeClr val="tx1"/>
                </a:solidFill>
                <a:effectLst/>
              </a:defRPr>
            </a:lvl1pPr>
            <a:lvl3pPr marL="914400" indent="0" algn="l">
              <a:buFontTx/>
              <a:buNone/>
              <a:defRPr/>
            </a:lvl3pPr>
            <a:lvl4pPr marL="1371600" indent="0" algn="ctr">
              <a:buFontTx/>
              <a:buNone/>
              <a:defRPr/>
            </a:lvl4pPr>
            <a:lvl5pPr marL="1828800" indent="0">
              <a:buFontTx/>
              <a:buNone/>
              <a:defRPr/>
            </a:lvl5pPr>
          </a:lstStyle>
          <a:p>
            <a:r>
              <a:rPr lang="de-DE" dirty="0">
                <a:effectLst/>
                <a:latin typeface="Helvetica" pitchFamily="2" charset="0"/>
              </a:rPr>
              <a:t>Der Text, den Sie eingeben, behält den Stil und die </a:t>
            </a:r>
            <a:r>
              <a:rPr lang="de-DE" dirty="0" err="1">
                <a:effectLst/>
                <a:latin typeface="Helvetica" pitchFamily="2" charset="0"/>
              </a:rPr>
              <a:t>For-matierung</a:t>
            </a:r>
            <a:r>
              <a:rPr lang="de-DE" dirty="0">
                <a:effectLst/>
                <a:latin typeface="Helvetica" pitchFamily="2" charset="0"/>
              </a:rPr>
              <a:t> des Platzhalter-texts.</a:t>
            </a:r>
          </a:p>
        </p:txBody>
      </p:sp>
      <p:sp>
        <p:nvSpPr>
          <p:cNvPr id="28" name="Textplatzhalter 7">
            <a:extLst>
              <a:ext uri="{FF2B5EF4-FFF2-40B4-BE49-F238E27FC236}">
                <a16:creationId xmlns:a16="http://schemas.microsoft.com/office/drawing/2014/main" id="{823B50A5-D01B-E543-8DE9-E55FBAE56040}"/>
              </a:ext>
            </a:extLst>
          </p:cNvPr>
          <p:cNvSpPr>
            <a:spLocks noGrp="1"/>
          </p:cNvSpPr>
          <p:nvPr>
            <p:ph type="body" sz="quarter" idx="31" hasCustomPrompt="1"/>
          </p:nvPr>
        </p:nvSpPr>
        <p:spPr>
          <a:xfrm>
            <a:off x="7487600" y="4432764"/>
            <a:ext cx="2520000" cy="1818812"/>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Tx/>
              <a:buNone/>
              <a:tabLst/>
              <a:defRPr lang="de-DE" sz="1500" smtClean="0">
                <a:solidFill>
                  <a:schemeClr val="tx1"/>
                </a:solidFill>
                <a:effectLst/>
              </a:defRPr>
            </a:lvl1pPr>
            <a:lvl3pPr marL="914400" indent="0" algn="l">
              <a:buFontTx/>
              <a:buNone/>
              <a:defRPr/>
            </a:lvl3pPr>
            <a:lvl4pPr marL="1371600" indent="0" algn="ctr">
              <a:buFontTx/>
              <a:buNone/>
              <a:defRPr/>
            </a:lvl4pPr>
            <a:lvl5pPr marL="1828800" indent="0">
              <a:buFontTx/>
              <a:buNone/>
              <a:defRPr/>
            </a:lvl5pPr>
          </a:lstStyle>
          <a:p>
            <a:r>
              <a:rPr lang="de-DE" dirty="0">
                <a:effectLst/>
                <a:latin typeface="Helvetica" pitchFamily="2" charset="0"/>
              </a:rPr>
              <a:t>Dieser Text soll </a:t>
            </a:r>
            <a:r>
              <a:rPr lang="de-DE" dirty="0" err="1">
                <a:effectLst/>
                <a:latin typeface="Helvetica" pitchFamily="2" charset="0"/>
              </a:rPr>
              <a:t>demons</a:t>
            </a:r>
            <a:r>
              <a:rPr lang="de-DE" dirty="0">
                <a:effectLst/>
                <a:latin typeface="Helvetica" pitchFamily="2" charset="0"/>
              </a:rPr>
              <a:t>-trieren, wie Ihr eigener Text dargestellt wird, wenn Sie den Text ersetzen.</a:t>
            </a:r>
          </a:p>
        </p:txBody>
      </p:sp>
    </p:spTree>
    <p:extLst>
      <p:ext uri="{BB962C8B-B14F-4D97-AF65-F5344CB8AC3E}">
        <p14:creationId xmlns:p14="http://schemas.microsoft.com/office/powerpoint/2010/main" val="72055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mit Bild rechts qu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2B660-B0DB-A04F-AFB7-1E4974F171DF}"/>
              </a:ext>
            </a:extLst>
          </p:cNvPr>
          <p:cNvSpPr>
            <a:spLocks noGrp="1"/>
          </p:cNvSpPr>
          <p:nvPr>
            <p:ph type="title" hasCustomPrompt="1"/>
          </p:nvPr>
        </p:nvSpPr>
        <p:spPr>
          <a:xfrm>
            <a:off x="2016000" y="1323509"/>
            <a:ext cx="7991475" cy="288000"/>
          </a:xfrm>
        </p:spPr>
        <p:txBody>
          <a:bodyPr vert="horz" tIns="0" bIns="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lang="de-DE" sz="2300" smtClean="0">
                <a:effectLst/>
              </a:defRPr>
            </a:lvl1pPr>
          </a:lstStyle>
          <a:p>
            <a:r>
              <a:rPr lang="de-DE" dirty="0">
                <a:solidFill>
                  <a:srgbClr val="00487C"/>
                </a:solidFill>
                <a:effectLst/>
                <a:latin typeface="Arial" panose="020B0604020202020204" pitchFamily="34" charset="0"/>
              </a:rPr>
              <a:t>Beispielfolie mit Bild – hier Headline eingeben</a:t>
            </a:r>
          </a:p>
        </p:txBody>
      </p:sp>
      <p:sp>
        <p:nvSpPr>
          <p:cNvPr id="4" name="Datumsplatzhalter 3">
            <a:extLst>
              <a:ext uri="{FF2B5EF4-FFF2-40B4-BE49-F238E27FC236}">
                <a16:creationId xmlns:a16="http://schemas.microsoft.com/office/drawing/2014/main" id="{49117BED-5655-CA46-942A-4E30E36E9024}"/>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6659DFB8-AACF-A04A-9F65-6CD9A0C1CE6E}"/>
              </a:ext>
            </a:extLst>
          </p:cNvPr>
          <p:cNvSpPr>
            <a:spLocks noGrp="1"/>
          </p:cNvSpPr>
          <p:nvPr>
            <p:ph type="ftr" sz="quarter" idx="11"/>
          </p:nvPr>
        </p:nvSpPr>
        <p:spPr/>
        <p:txBody>
          <a:bodyPr/>
          <a:lstStyle/>
          <a:p>
            <a:r>
              <a:rPr lang="de-DE" smtClean="0"/>
              <a:t>Detmold, Dr. Ralf Togler</a:t>
            </a:r>
            <a:endParaRPr lang="de-DE"/>
          </a:p>
        </p:txBody>
      </p:sp>
      <p:sp>
        <p:nvSpPr>
          <p:cNvPr id="6" name="Foliennummernplatzhalter 5">
            <a:extLst>
              <a:ext uri="{FF2B5EF4-FFF2-40B4-BE49-F238E27FC236}">
                <a16:creationId xmlns:a16="http://schemas.microsoft.com/office/drawing/2014/main" id="{73AB4EFB-CB6E-514D-AF0F-E6C32AF95625}"/>
              </a:ext>
            </a:extLst>
          </p:cNvPr>
          <p:cNvSpPr>
            <a:spLocks noGrp="1"/>
          </p:cNvSpPr>
          <p:nvPr>
            <p:ph type="sldNum" sz="quarter" idx="12"/>
          </p:nvPr>
        </p:nvSpPr>
        <p:spPr/>
        <p:txBody>
          <a:bodyPr/>
          <a:lstStyle/>
          <a:p>
            <a:fld id="{3E9026C8-1FB3-7D44-A599-C24B210E39ED}" type="slidenum">
              <a:rPr lang="de-DE" smtClean="0"/>
              <a:t>‹Nr.›</a:t>
            </a:fld>
            <a:endParaRPr lang="de-DE"/>
          </a:p>
        </p:txBody>
      </p:sp>
      <p:sp>
        <p:nvSpPr>
          <p:cNvPr id="7" name="Picture Placeholder 10">
            <a:extLst>
              <a:ext uri="{FF2B5EF4-FFF2-40B4-BE49-F238E27FC236}">
                <a16:creationId xmlns:a16="http://schemas.microsoft.com/office/drawing/2014/main" id="{80AA7136-F9F3-7641-82D4-C97D61AA49DF}"/>
              </a:ext>
            </a:extLst>
          </p:cNvPr>
          <p:cNvSpPr>
            <a:spLocks noGrp="1"/>
          </p:cNvSpPr>
          <p:nvPr>
            <p:ph type="pic" sz="quarter" idx="14"/>
          </p:nvPr>
        </p:nvSpPr>
        <p:spPr>
          <a:xfrm>
            <a:off x="0" y="1"/>
            <a:ext cx="660400" cy="657224"/>
          </a:xfrm>
        </p:spPr>
        <p:txBody>
          <a:bodyPr anchor="ctr" anchorCtr="0">
            <a:normAutofit/>
          </a:bodyPr>
          <a:lstStyle>
            <a:lvl1pPr marL="0" indent="0" algn="ctr">
              <a:buNone/>
              <a:defRPr sz="900">
                <a:solidFill>
                  <a:schemeClr val="bg1"/>
                </a:solidFill>
              </a:defRPr>
            </a:lvl1pPr>
          </a:lstStyle>
          <a:p>
            <a:r>
              <a:rPr lang="de-DE" smtClean="0"/>
              <a:t>Bild durch Klicken auf Symbol hinzufügen</a:t>
            </a:r>
            <a:endParaRPr lang="en-US" dirty="0"/>
          </a:p>
        </p:txBody>
      </p:sp>
      <p:sp>
        <p:nvSpPr>
          <p:cNvPr id="10" name="Bildplatzhalter 10">
            <a:extLst>
              <a:ext uri="{FF2B5EF4-FFF2-40B4-BE49-F238E27FC236}">
                <a16:creationId xmlns:a16="http://schemas.microsoft.com/office/drawing/2014/main" id="{4799B08F-3222-7348-B10A-D514985A9A9F}"/>
              </a:ext>
            </a:extLst>
          </p:cNvPr>
          <p:cNvSpPr>
            <a:spLocks noGrp="1"/>
          </p:cNvSpPr>
          <p:nvPr>
            <p:ph type="pic" sz="quarter" idx="27"/>
          </p:nvPr>
        </p:nvSpPr>
        <p:spPr>
          <a:xfrm>
            <a:off x="6792000" y="2073600"/>
            <a:ext cx="5400000" cy="3600000"/>
          </a:xfrm>
          <a:solidFill>
            <a:srgbClr val="CCDAE4"/>
          </a:solidFill>
        </p:spPr>
        <p:txBody>
          <a:bodyPr lIns="180000" tIns="180000">
            <a:normAutofit/>
          </a:bodyPr>
          <a:lstStyle>
            <a:lvl1pPr marL="0" indent="0">
              <a:buFontTx/>
              <a:buNone/>
              <a:defRPr sz="900">
                <a:solidFill>
                  <a:srgbClr val="00487C"/>
                </a:solidFill>
              </a:defRPr>
            </a:lvl1pPr>
          </a:lstStyle>
          <a:p>
            <a:r>
              <a:rPr lang="de-DE" smtClean="0"/>
              <a:t>Bild durch Klicken auf Symbol hinzufügen</a:t>
            </a:r>
            <a:endParaRPr lang="de-DE" dirty="0"/>
          </a:p>
        </p:txBody>
      </p:sp>
      <p:sp>
        <p:nvSpPr>
          <p:cNvPr id="9" name="Textplatzhalter 8">
            <a:extLst>
              <a:ext uri="{FF2B5EF4-FFF2-40B4-BE49-F238E27FC236}">
                <a16:creationId xmlns:a16="http://schemas.microsoft.com/office/drawing/2014/main" id="{5504AF7F-49C1-A948-B518-D5A3D274D709}"/>
              </a:ext>
            </a:extLst>
          </p:cNvPr>
          <p:cNvSpPr>
            <a:spLocks noGrp="1"/>
          </p:cNvSpPr>
          <p:nvPr>
            <p:ph type="body" sz="quarter" idx="28" hasCustomPrompt="1"/>
          </p:nvPr>
        </p:nvSpPr>
        <p:spPr>
          <a:xfrm>
            <a:off x="2016000" y="2073600"/>
            <a:ext cx="4500563" cy="3581400"/>
          </a:xfrm>
        </p:spPr>
        <p:txBody>
          <a:bodyPr/>
          <a:lstStyle>
            <a:lvl1pPr>
              <a:defRPr sz="1900">
                <a:solidFill>
                  <a:schemeClr val="tx1"/>
                </a:solidFill>
              </a:defRPr>
            </a:lvl1pPr>
          </a:lstStyle>
          <a:p>
            <a:r>
              <a:rPr lang="de-DE" dirty="0">
                <a:effectLst/>
                <a:latin typeface="Helvetica" pitchFamily="2" charset="0"/>
              </a:rPr>
              <a:t>Das ist ein Platzhaltertext.</a:t>
            </a:r>
          </a:p>
          <a:p>
            <a:r>
              <a:rPr lang="de-DE" dirty="0">
                <a:effectLst/>
                <a:latin typeface="Helvetica" pitchFamily="2" charset="0"/>
              </a:rPr>
              <a:t>Dieser Text kann mit Ihrem eigenem Text ersetzt werden.</a:t>
            </a:r>
          </a:p>
          <a:p>
            <a:r>
              <a:rPr lang="de-DE" dirty="0">
                <a:effectLst/>
                <a:latin typeface="Helvetica" pitchFamily="2" charset="0"/>
              </a:rPr>
              <a:t>Der Text veranschaulicht, wie Ihr Text anstelle des Platzhaltertextes aussieht.</a:t>
            </a:r>
          </a:p>
          <a:p>
            <a:r>
              <a:rPr lang="de-DE" dirty="0">
                <a:effectLst/>
                <a:latin typeface="Helvetica" pitchFamily="2" charset="0"/>
              </a:rPr>
              <a:t>Dieser Text kann mit Ihrem eigenem Text ersetzt werden.</a:t>
            </a:r>
          </a:p>
          <a:p>
            <a:r>
              <a:rPr lang="de-DE" dirty="0">
                <a:effectLst/>
                <a:latin typeface="Helvetica" pitchFamily="2" charset="0"/>
              </a:rPr>
              <a:t>Der Text, den Sie eingeben, behält den Stil und die Formatierung des Platzhaltertexts.</a:t>
            </a:r>
          </a:p>
        </p:txBody>
      </p:sp>
    </p:spTree>
    <p:extLst>
      <p:ext uri="{BB962C8B-B14F-4D97-AF65-F5344CB8AC3E}">
        <p14:creationId xmlns:p14="http://schemas.microsoft.com/office/powerpoint/2010/main" val="2308757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20C486E9-9AAA-6E42-A635-DFD4EB912BA0}"/>
              </a:ext>
            </a:extLst>
          </p:cNvPr>
          <p:cNvSpPr/>
          <p:nvPr userDrawn="1"/>
        </p:nvSpPr>
        <p:spPr>
          <a:xfrm>
            <a:off x="-2" y="0"/>
            <a:ext cx="12193200" cy="658800"/>
          </a:xfrm>
          <a:prstGeom prst="rect">
            <a:avLst/>
          </a:prstGeom>
          <a:gradFill>
            <a:gsLst>
              <a:gs pos="12000">
                <a:schemeClr val="accent1">
                  <a:lumMod val="0"/>
                  <a:lumOff val="100000"/>
                  <a:alpha val="40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4A479D16-EFF6-BE49-B990-D165F97C4E61}"/>
              </a:ext>
            </a:extLst>
          </p:cNvPr>
          <p:cNvSpPr>
            <a:spLocks noGrp="1"/>
          </p:cNvSpPr>
          <p:nvPr>
            <p:ph type="title"/>
          </p:nvPr>
        </p:nvSpPr>
        <p:spPr>
          <a:xfrm>
            <a:off x="2016000" y="730779"/>
            <a:ext cx="9720000" cy="1021821"/>
          </a:xfrm>
          <a:prstGeom prst="rect">
            <a:avLst/>
          </a:prstGeom>
          <a:noFill/>
          <a:ln>
            <a:noFill/>
          </a:ln>
        </p:spPr>
        <p:txBody>
          <a:bodyPr vert="horz" lIns="0" tIns="46800" rIns="0" bIns="45720" rtlCol="0" anchor="ctr">
            <a:noAutofit/>
          </a:bodyPr>
          <a:lstStyle/>
          <a:p>
            <a:r>
              <a:rPr lang="de-DE" dirty="0"/>
              <a:t>Mastertitelformat bearbeiten</a:t>
            </a:r>
          </a:p>
        </p:txBody>
      </p:sp>
      <p:sp>
        <p:nvSpPr>
          <p:cNvPr id="3" name="Textplatzhalter 2">
            <a:extLst>
              <a:ext uri="{FF2B5EF4-FFF2-40B4-BE49-F238E27FC236}">
                <a16:creationId xmlns:a16="http://schemas.microsoft.com/office/drawing/2014/main" id="{294620C7-EA5C-D34E-983B-6D602B08237C}"/>
              </a:ext>
            </a:extLst>
          </p:cNvPr>
          <p:cNvSpPr>
            <a:spLocks noGrp="1"/>
          </p:cNvSpPr>
          <p:nvPr>
            <p:ph type="body" idx="1"/>
          </p:nvPr>
        </p:nvSpPr>
        <p:spPr>
          <a:xfrm>
            <a:off x="2016000" y="1896533"/>
            <a:ext cx="9720000" cy="4402659"/>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DCD67A0E-3D86-4948-A51A-C020DF3446B0}"/>
              </a:ext>
            </a:extLst>
          </p:cNvPr>
          <p:cNvSpPr>
            <a:spLocks noGrp="1"/>
          </p:cNvSpPr>
          <p:nvPr>
            <p:ph type="dt" sz="half" idx="2"/>
          </p:nvPr>
        </p:nvSpPr>
        <p:spPr>
          <a:xfrm>
            <a:off x="2020147" y="6570000"/>
            <a:ext cx="859852" cy="288000"/>
          </a:xfrm>
          <a:prstGeom prst="rect">
            <a:avLst/>
          </a:prstGeom>
        </p:spPr>
        <p:txBody>
          <a:bodyPr vert="horz" lIns="0" tIns="0" rIns="91440" bIns="0" rtlCol="0" anchor="ctr"/>
          <a:lstStyle>
            <a:lvl1pPr algn="l">
              <a:defRPr sz="1200">
                <a:solidFill>
                  <a:srgbClr val="00487C"/>
                </a:solidFill>
              </a:defRPr>
            </a:lvl1pPr>
          </a:lstStyle>
          <a:p>
            <a:r>
              <a:rPr lang="de-DE" smtClean="0"/>
              <a:t>21.09.2021</a:t>
            </a:r>
            <a:endParaRPr lang="de-DE" dirty="0"/>
          </a:p>
        </p:txBody>
      </p:sp>
      <p:sp>
        <p:nvSpPr>
          <p:cNvPr id="5" name="Fußzeilenplatzhalter 4">
            <a:extLst>
              <a:ext uri="{FF2B5EF4-FFF2-40B4-BE49-F238E27FC236}">
                <a16:creationId xmlns:a16="http://schemas.microsoft.com/office/drawing/2014/main" id="{1E26E7BB-3BE7-CB49-8AE1-E1F713CB3A1E}"/>
              </a:ext>
            </a:extLst>
          </p:cNvPr>
          <p:cNvSpPr>
            <a:spLocks noGrp="1"/>
          </p:cNvSpPr>
          <p:nvPr>
            <p:ph type="ftr" sz="quarter" idx="3"/>
          </p:nvPr>
        </p:nvSpPr>
        <p:spPr>
          <a:xfrm>
            <a:off x="2879999" y="6570000"/>
            <a:ext cx="7999667" cy="288000"/>
          </a:xfrm>
          <a:prstGeom prst="rect">
            <a:avLst/>
          </a:prstGeom>
        </p:spPr>
        <p:txBody>
          <a:bodyPr vert="horz" lIns="0" tIns="0" rIns="0" bIns="0" rtlCol="0" anchor="ctr"/>
          <a:lstStyle>
            <a:lvl1pPr algn="l">
              <a:defRPr sz="1200">
                <a:solidFill>
                  <a:srgbClr val="00487C"/>
                </a:solidFill>
              </a:defRPr>
            </a:lvl1pPr>
          </a:lstStyle>
          <a:p>
            <a:r>
              <a:rPr lang="de-DE" smtClean="0"/>
              <a:t>Detmold, Dr. Ralf Togler</a:t>
            </a:r>
            <a:endParaRPr lang="de-DE" dirty="0"/>
          </a:p>
        </p:txBody>
      </p:sp>
      <p:sp>
        <p:nvSpPr>
          <p:cNvPr id="6" name="Foliennummernplatzhalter 5">
            <a:extLst>
              <a:ext uri="{FF2B5EF4-FFF2-40B4-BE49-F238E27FC236}">
                <a16:creationId xmlns:a16="http://schemas.microsoft.com/office/drawing/2014/main" id="{D694211D-ACDE-5544-BAB9-7685D3822AA3}"/>
              </a:ext>
            </a:extLst>
          </p:cNvPr>
          <p:cNvSpPr>
            <a:spLocks noGrp="1"/>
          </p:cNvSpPr>
          <p:nvPr>
            <p:ph type="sldNum" sz="quarter" idx="4"/>
          </p:nvPr>
        </p:nvSpPr>
        <p:spPr>
          <a:xfrm>
            <a:off x="11023599" y="6570000"/>
            <a:ext cx="720867" cy="288000"/>
          </a:xfrm>
          <a:prstGeom prst="rect">
            <a:avLst/>
          </a:prstGeom>
        </p:spPr>
        <p:txBody>
          <a:bodyPr vert="horz" lIns="91440" tIns="0" rIns="0" bIns="0" rtlCol="0" anchor="ctr"/>
          <a:lstStyle>
            <a:lvl1pPr algn="r">
              <a:defRPr sz="1200" b="1">
                <a:solidFill>
                  <a:srgbClr val="00487C"/>
                </a:solidFill>
              </a:defRPr>
            </a:lvl1pPr>
          </a:lstStyle>
          <a:p>
            <a:fld id="{3E9026C8-1FB3-7D44-A599-C24B210E39ED}" type="slidenum">
              <a:rPr lang="de-DE" smtClean="0"/>
              <a:pPr/>
              <a:t>‹Nr.›</a:t>
            </a:fld>
            <a:endParaRPr lang="de-DE" dirty="0"/>
          </a:p>
        </p:txBody>
      </p:sp>
      <p:cxnSp>
        <p:nvCxnSpPr>
          <p:cNvPr id="15" name="Gerade Verbindung 14">
            <a:extLst>
              <a:ext uri="{FF2B5EF4-FFF2-40B4-BE49-F238E27FC236}">
                <a16:creationId xmlns:a16="http://schemas.microsoft.com/office/drawing/2014/main" id="{AC1A0091-5132-174E-A64B-D096988521AC}"/>
              </a:ext>
            </a:extLst>
          </p:cNvPr>
          <p:cNvCxnSpPr/>
          <p:nvPr userDrawn="1"/>
        </p:nvCxnSpPr>
        <p:spPr>
          <a:xfrm>
            <a:off x="2011680" y="6559019"/>
            <a:ext cx="10180320" cy="0"/>
          </a:xfrm>
          <a:prstGeom prst="line">
            <a:avLst/>
          </a:prstGeom>
          <a:ln w="38100">
            <a:solidFill>
              <a:srgbClr val="98BC27"/>
            </a:solidFill>
          </a:ln>
        </p:spPr>
        <p:style>
          <a:lnRef idx="1">
            <a:schemeClr val="accent1"/>
          </a:lnRef>
          <a:fillRef idx="0">
            <a:schemeClr val="accent1"/>
          </a:fillRef>
          <a:effectRef idx="0">
            <a:schemeClr val="accent1"/>
          </a:effectRef>
          <a:fontRef idx="minor">
            <a:schemeClr val="tx1"/>
          </a:fontRef>
        </p:style>
      </p:cxnSp>
      <p:sp>
        <p:nvSpPr>
          <p:cNvPr id="23" name="Textplatzhalter 3">
            <a:extLst>
              <a:ext uri="{FF2B5EF4-FFF2-40B4-BE49-F238E27FC236}">
                <a16:creationId xmlns:a16="http://schemas.microsoft.com/office/drawing/2014/main" id="{1CD1C9E6-BB1A-6A4A-8E20-A534F7008051}"/>
              </a:ext>
            </a:extLst>
          </p:cNvPr>
          <p:cNvSpPr txBox="1">
            <a:spLocks/>
          </p:cNvSpPr>
          <p:nvPr userDrawn="1"/>
        </p:nvSpPr>
        <p:spPr>
          <a:xfrm>
            <a:off x="2667942" y="0"/>
            <a:ext cx="7092000" cy="658800"/>
          </a:xfrm>
          <a:prstGeom prst="rect">
            <a:avLst/>
          </a:prstGeom>
        </p:spPr>
        <p:txBody>
          <a:bodyPr vert="horz" lIns="0" tIns="0" rIns="0" bIns="0" anchor="ctr" anchorCtr="0"/>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0487C"/>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r>
              <a:rPr lang="de-DE" sz="1500" dirty="0" smtClean="0"/>
              <a:t>Neuigkeiten</a:t>
            </a:r>
            <a:r>
              <a:rPr lang="de-DE" sz="1500" baseline="0" dirty="0" smtClean="0"/>
              <a:t> aus den Netzwerken der Kommunal Agentur NRW </a:t>
            </a:r>
            <a:endParaRPr lang="de-DE" sz="1500" dirty="0"/>
          </a:p>
        </p:txBody>
      </p:sp>
      <p:pic>
        <p:nvPicPr>
          <p:cNvPr id="8" name="Grafik 7">
            <a:extLst>
              <a:ext uri="{FF2B5EF4-FFF2-40B4-BE49-F238E27FC236}">
                <a16:creationId xmlns:a16="http://schemas.microsoft.com/office/drawing/2014/main" id="{67DC0D1A-499E-A347-8F9E-4879C599E71D}"/>
              </a:ext>
            </a:extLst>
          </p:cNvPr>
          <p:cNvPicPr>
            <a:picLocks noChangeAspect="1"/>
          </p:cNvPicPr>
          <p:nvPr userDrawn="1"/>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10007200" y="129110"/>
            <a:ext cx="1737265" cy="414656"/>
          </a:xfrm>
          <a:prstGeom prst="rect">
            <a:avLst/>
          </a:prstGeom>
        </p:spPr>
      </p:pic>
      <p:sp>
        <p:nvSpPr>
          <p:cNvPr id="7" name="Rechteck 6">
            <a:extLst>
              <a:ext uri="{FF2B5EF4-FFF2-40B4-BE49-F238E27FC236}">
                <a16:creationId xmlns:a16="http://schemas.microsoft.com/office/drawing/2014/main" id="{7E09FE3D-C96F-2540-A3CC-D0B484557EC9}"/>
              </a:ext>
            </a:extLst>
          </p:cNvPr>
          <p:cNvSpPr/>
          <p:nvPr userDrawn="1"/>
        </p:nvSpPr>
        <p:spPr>
          <a:xfrm>
            <a:off x="-1" y="-1587"/>
            <a:ext cx="658800" cy="65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E215A220-1907-724D-A68D-199A70202516}"/>
              </a:ext>
            </a:extLst>
          </p:cNvPr>
          <p:cNvSpPr/>
          <p:nvPr userDrawn="1"/>
        </p:nvSpPr>
        <p:spPr>
          <a:xfrm>
            <a:off x="658800" y="-1587"/>
            <a:ext cx="658800" cy="658800"/>
          </a:xfrm>
          <a:prstGeom prst="rect">
            <a:avLst/>
          </a:prstGeom>
          <a:solidFill>
            <a:srgbClr val="4C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DE2CD9E4-35F9-6248-BFE3-707771BCB8B2}"/>
              </a:ext>
            </a:extLst>
          </p:cNvPr>
          <p:cNvSpPr/>
          <p:nvPr userDrawn="1"/>
        </p:nvSpPr>
        <p:spPr>
          <a:xfrm>
            <a:off x="1317600" y="-1587"/>
            <a:ext cx="658800" cy="658800"/>
          </a:xfrm>
          <a:prstGeom prst="rect">
            <a:avLst/>
          </a:prstGeom>
          <a:solidFill>
            <a:srgbClr val="B2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99549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73" r:id="rId7"/>
    <p:sldLayoutId id="2147483666" r:id="rId8"/>
    <p:sldLayoutId id="2147483667" r:id="rId9"/>
    <p:sldLayoutId id="2147483674" r:id="rId10"/>
    <p:sldLayoutId id="2147483668" r:id="rId11"/>
    <p:sldLayoutId id="2147483669" r:id="rId12"/>
    <p:sldLayoutId id="2147483670" r:id="rId13"/>
    <p:sldLayoutId id="2147483671" r:id="rId14"/>
    <p:sldLayoutId id="2147483655" r:id="rId15"/>
    <p:sldLayoutId id="2147483654" r:id="rId16"/>
    <p:sldLayoutId id="2147483672" r:id="rId17"/>
    <p:sldLayoutId id="2147483675" r:id="rId18"/>
    <p:sldLayoutId id="2147483676" r:id="rId19"/>
  </p:sldLayoutIdLst>
  <p:hf hdr="0"/>
  <p:txStyles>
    <p:titleStyle>
      <a:lvl1pPr algn="l" defTabSz="914400" rtl="0" eaLnBrk="1" latinLnBrk="0" hangingPunct="1">
        <a:lnSpc>
          <a:spcPct val="90000"/>
        </a:lnSpc>
        <a:spcBef>
          <a:spcPct val="0"/>
        </a:spcBef>
        <a:buNone/>
        <a:defRPr sz="2900" kern="1200">
          <a:solidFill>
            <a:srgbClr val="00487C"/>
          </a:solidFill>
          <a:latin typeface="+mj-lt"/>
          <a:ea typeface="+mj-ea"/>
          <a:cs typeface="+mj-cs"/>
        </a:defRPr>
      </a:lvl1pPr>
    </p:titleStyle>
    <p:bodyStyle>
      <a:lvl1pPr marL="319088" indent="-311150" algn="l" defTabSz="914400" rtl="0" eaLnBrk="1" latinLnBrk="0" hangingPunct="1">
        <a:lnSpc>
          <a:spcPct val="90000"/>
        </a:lnSpc>
        <a:spcBef>
          <a:spcPts val="1000"/>
        </a:spcBef>
        <a:buClr>
          <a:schemeClr val="accent2"/>
        </a:buClr>
        <a:buSzPct val="100000"/>
        <a:buFont typeface="Zapf Dingbats"/>
        <a:buChar char="❯"/>
        <a:tabLst/>
        <a:defRPr sz="2900" kern="1200">
          <a:solidFill>
            <a:srgbClr val="00487C"/>
          </a:solidFill>
          <a:latin typeface="+mn-lt"/>
          <a:ea typeface="+mn-ea"/>
          <a:cs typeface="+mn-cs"/>
        </a:defRPr>
      </a:lvl1pPr>
      <a:lvl2pPr marL="630238" indent="-268288" algn="l" defTabSz="914400" rtl="0" eaLnBrk="1" latinLnBrk="0" hangingPunct="1">
        <a:lnSpc>
          <a:spcPct val="90000"/>
        </a:lnSpc>
        <a:spcBef>
          <a:spcPts val="500"/>
        </a:spcBef>
        <a:buClr>
          <a:schemeClr val="accent2"/>
        </a:buClr>
        <a:buSzPct val="100000"/>
        <a:buFont typeface="Zapf Dingbats"/>
        <a:buChar char="❯"/>
        <a:tabLst/>
        <a:defRPr sz="2300" kern="1200">
          <a:solidFill>
            <a:schemeClr val="tx1"/>
          </a:solidFill>
          <a:latin typeface="+mn-lt"/>
          <a:ea typeface="+mn-ea"/>
          <a:cs typeface="+mn-cs"/>
        </a:defRPr>
      </a:lvl2pPr>
      <a:lvl3pPr marL="889000" indent="-215900" algn="l" defTabSz="914400" rtl="0" eaLnBrk="1" latinLnBrk="0" hangingPunct="1">
        <a:lnSpc>
          <a:spcPct val="90000"/>
        </a:lnSpc>
        <a:spcBef>
          <a:spcPts val="500"/>
        </a:spcBef>
        <a:buClr>
          <a:schemeClr val="accent2"/>
        </a:buClr>
        <a:buSzPct val="100000"/>
        <a:buFont typeface="Zapf Dingbats"/>
        <a:buChar char="❯"/>
        <a:tabLst/>
        <a:defRPr sz="1900" kern="1200">
          <a:solidFill>
            <a:schemeClr val="tx1"/>
          </a:solidFill>
          <a:latin typeface="+mn-lt"/>
          <a:ea typeface="+mn-ea"/>
          <a:cs typeface="+mn-cs"/>
        </a:defRPr>
      </a:lvl3pPr>
      <a:lvl4pPr marL="1200150" indent="-173038" algn="l" defTabSz="914400" rtl="0" eaLnBrk="1" latinLnBrk="0" hangingPunct="1">
        <a:lnSpc>
          <a:spcPct val="90000"/>
        </a:lnSpc>
        <a:spcBef>
          <a:spcPts val="500"/>
        </a:spcBef>
        <a:buClr>
          <a:schemeClr val="accent2"/>
        </a:buClr>
        <a:buSzPct val="100000"/>
        <a:buFont typeface="Zapf Dingbats"/>
        <a:buChar char="❯"/>
        <a:tabLst/>
        <a:defRPr sz="1500" kern="1200">
          <a:solidFill>
            <a:schemeClr val="tx1"/>
          </a:solidFill>
          <a:latin typeface="+mn-lt"/>
          <a:ea typeface="+mn-ea"/>
          <a:cs typeface="+mn-cs"/>
        </a:defRPr>
      </a:lvl4pPr>
      <a:lvl5pPr marL="1468438" indent="-130175" algn="l" defTabSz="914400" rtl="0" eaLnBrk="1" latinLnBrk="0" hangingPunct="1">
        <a:lnSpc>
          <a:spcPct val="90000"/>
        </a:lnSpc>
        <a:spcBef>
          <a:spcPts val="500"/>
        </a:spcBef>
        <a:buClr>
          <a:schemeClr val="accent2"/>
        </a:buClr>
        <a:buSzPct val="100000"/>
        <a:buFont typeface="Zapf Dingbats"/>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NUL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interkommunales.nrw/kontakt/newsletter/" TargetMode="Externa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54.jpeg"/><Relationship Id="rId5" Type="http://schemas.openxmlformats.org/officeDocument/2006/relationships/image" Target="../media/image6.jpeg"/><Relationship Id="rId4" Type="http://schemas.openxmlformats.org/officeDocument/2006/relationships/hyperlink" Target="mailto:togler@KommunalAgentur.NR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F8C41A56-E353-3C4A-84A4-88572DC6E62E}"/>
              </a:ext>
            </a:extLst>
          </p:cNvPr>
          <p:cNvSpPr>
            <a:spLocks noGrp="1"/>
          </p:cNvSpPr>
          <p:nvPr>
            <p:ph type="subTitle" idx="1"/>
          </p:nvPr>
        </p:nvSpPr>
        <p:spPr/>
        <p:txBody>
          <a:bodyPr>
            <a:noAutofit/>
          </a:bodyPr>
          <a:lstStyle/>
          <a:p>
            <a:r>
              <a:rPr lang="de-DE" dirty="0" smtClean="0"/>
              <a:t>41. Sitzung der Arbeitsgemeinschaft für den Regierungsbezirk Detmold</a:t>
            </a:r>
          </a:p>
          <a:p>
            <a:r>
              <a:rPr lang="de-DE" dirty="0" smtClean="0"/>
              <a:t>21. September 2021, Dr. Ralf Togler</a:t>
            </a:r>
            <a:endParaRPr lang="de-DE" dirty="0"/>
          </a:p>
        </p:txBody>
      </p:sp>
      <p:sp>
        <p:nvSpPr>
          <p:cNvPr id="7" name="Titel 6">
            <a:extLst>
              <a:ext uri="{FF2B5EF4-FFF2-40B4-BE49-F238E27FC236}">
                <a16:creationId xmlns:a16="http://schemas.microsoft.com/office/drawing/2014/main" id="{7401DCB2-3BBC-CD42-9BCB-2165D050ED59}"/>
              </a:ext>
            </a:extLst>
          </p:cNvPr>
          <p:cNvSpPr>
            <a:spLocks noGrp="1"/>
          </p:cNvSpPr>
          <p:nvPr>
            <p:ph type="title" idx="4294967295"/>
          </p:nvPr>
        </p:nvSpPr>
        <p:spPr>
          <a:xfrm>
            <a:off x="3421559" y="4049015"/>
            <a:ext cx="7602040" cy="862556"/>
          </a:xfrm>
        </p:spPr>
        <p:txBody>
          <a:bodyPr/>
          <a:lstStyle/>
          <a:p>
            <a:r>
              <a:rPr lang="de-DE" dirty="0" smtClean="0"/>
              <a:t>Neuigkeiten aus den Netzwerken der Kommunal Agentur NRW </a:t>
            </a:r>
            <a:endParaRPr lang="de-DE" dirty="0"/>
          </a:p>
        </p:txBody>
      </p:sp>
      <p:sp>
        <p:nvSpPr>
          <p:cNvPr id="8" name="Bildplatzhalter 7">
            <a:extLst>
              <a:ext uri="{FF2B5EF4-FFF2-40B4-BE49-F238E27FC236}">
                <a16:creationId xmlns:a16="http://schemas.microsoft.com/office/drawing/2014/main" id="{4C3F1F66-6E5B-A64F-BBC0-54D5A641EB56}"/>
              </a:ext>
            </a:extLst>
          </p:cNvPr>
          <p:cNvSpPr>
            <a:spLocks noGrp="1"/>
          </p:cNvSpPr>
          <p:nvPr>
            <p:ph type="pic" sz="quarter" idx="17"/>
          </p:nvPr>
        </p:nvSpPr>
        <p:spPr/>
      </p:sp>
    </p:spTree>
    <p:extLst>
      <p:ext uri="{BB962C8B-B14F-4D97-AF65-F5344CB8AC3E}">
        <p14:creationId xmlns:p14="http://schemas.microsoft.com/office/powerpoint/2010/main" val="3540600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9D8A3-8194-104F-B327-23C25ED718E3}"/>
              </a:ext>
            </a:extLst>
          </p:cNvPr>
          <p:cNvSpPr>
            <a:spLocks noGrp="1"/>
          </p:cNvSpPr>
          <p:nvPr>
            <p:ph type="title"/>
          </p:nvPr>
        </p:nvSpPr>
        <p:spPr/>
        <p:txBody>
          <a:bodyPr/>
          <a:lstStyle/>
          <a:p>
            <a:r>
              <a:rPr lang="de-DE" dirty="0" smtClean="0"/>
              <a:t>Fachnetzwerk Fördermittelakquise NRW – Der Mehrwert</a:t>
            </a:r>
            <a:endParaRPr lang="de-DE" dirty="0"/>
          </a:p>
        </p:txBody>
      </p:sp>
      <p:sp>
        <p:nvSpPr>
          <p:cNvPr id="3" name="Datumsplatzhalter 2">
            <a:extLst>
              <a:ext uri="{FF2B5EF4-FFF2-40B4-BE49-F238E27FC236}">
                <a16:creationId xmlns:a16="http://schemas.microsoft.com/office/drawing/2014/main" id="{69E311E6-E623-FD4F-AB42-7885BB10E0E8}"/>
              </a:ext>
            </a:extLst>
          </p:cNvPr>
          <p:cNvSpPr>
            <a:spLocks noGrp="1"/>
          </p:cNvSpPr>
          <p:nvPr>
            <p:ph type="dt" sz="half" idx="10"/>
          </p:nvPr>
        </p:nvSpPr>
        <p:spPr/>
        <p:txBody>
          <a:bodyPr/>
          <a:lstStyle/>
          <a:p>
            <a:r>
              <a:rPr lang="de-DE" smtClean="0"/>
              <a:t>21.09.2021</a:t>
            </a:r>
            <a:endParaRPr lang="de-DE"/>
          </a:p>
        </p:txBody>
      </p:sp>
      <p:sp>
        <p:nvSpPr>
          <p:cNvPr id="4" name="Fußzeilenplatzhalter 3">
            <a:extLst>
              <a:ext uri="{FF2B5EF4-FFF2-40B4-BE49-F238E27FC236}">
                <a16:creationId xmlns:a16="http://schemas.microsoft.com/office/drawing/2014/main" id="{03A7DE2A-9B1A-1F41-9DAF-ACE71638FCD6}"/>
              </a:ext>
            </a:extLst>
          </p:cNvPr>
          <p:cNvSpPr>
            <a:spLocks noGrp="1"/>
          </p:cNvSpPr>
          <p:nvPr>
            <p:ph type="ftr" sz="quarter" idx="11"/>
          </p:nvPr>
        </p:nvSpPr>
        <p:spPr/>
        <p:txBody>
          <a:bodyPr/>
          <a:lstStyle/>
          <a:p>
            <a:r>
              <a:rPr lang="de-DE" smtClean="0"/>
              <a:t>Detmold, Dr. Ralf Togler</a:t>
            </a:r>
            <a:endParaRPr lang="de-DE"/>
          </a:p>
        </p:txBody>
      </p:sp>
      <p:sp>
        <p:nvSpPr>
          <p:cNvPr id="5" name="Foliennummernplatzhalter 4">
            <a:extLst>
              <a:ext uri="{FF2B5EF4-FFF2-40B4-BE49-F238E27FC236}">
                <a16:creationId xmlns:a16="http://schemas.microsoft.com/office/drawing/2014/main" id="{B277A651-475E-7840-A6AD-B10A0FB3F538}"/>
              </a:ext>
            </a:extLst>
          </p:cNvPr>
          <p:cNvSpPr>
            <a:spLocks noGrp="1"/>
          </p:cNvSpPr>
          <p:nvPr>
            <p:ph type="sldNum" sz="quarter" idx="12"/>
          </p:nvPr>
        </p:nvSpPr>
        <p:spPr/>
        <p:txBody>
          <a:bodyPr/>
          <a:lstStyle/>
          <a:p>
            <a:fld id="{3E9026C8-1FB3-7D44-A599-C24B210E39ED}" type="slidenum">
              <a:rPr lang="de-DE" smtClean="0"/>
              <a:t>10</a:t>
            </a:fld>
            <a:endParaRPr lang="de-DE"/>
          </a:p>
        </p:txBody>
      </p:sp>
      <p:sp>
        <p:nvSpPr>
          <p:cNvPr id="6" name="Bildplatzhalter 5">
            <a:extLst>
              <a:ext uri="{FF2B5EF4-FFF2-40B4-BE49-F238E27FC236}">
                <a16:creationId xmlns:a16="http://schemas.microsoft.com/office/drawing/2014/main" id="{3E2779CA-E77B-7D48-A87F-E891D8727D6D}"/>
              </a:ext>
            </a:extLst>
          </p:cNvPr>
          <p:cNvSpPr>
            <a:spLocks noGrp="1"/>
          </p:cNvSpPr>
          <p:nvPr>
            <p:ph type="pic" sz="quarter" idx="14"/>
          </p:nvPr>
        </p:nvSpPr>
        <p:spPr/>
      </p:sp>
      <p:sp>
        <p:nvSpPr>
          <p:cNvPr id="7" name="Untertitel 6">
            <a:extLst>
              <a:ext uri="{FF2B5EF4-FFF2-40B4-BE49-F238E27FC236}">
                <a16:creationId xmlns:a16="http://schemas.microsoft.com/office/drawing/2014/main" id="{1BA03C30-71F9-A047-91D4-87034E17045D}"/>
              </a:ext>
            </a:extLst>
          </p:cNvPr>
          <p:cNvSpPr>
            <a:spLocks noGrp="1"/>
          </p:cNvSpPr>
          <p:nvPr>
            <p:ph type="subTitle" idx="15"/>
          </p:nvPr>
        </p:nvSpPr>
        <p:spPr/>
        <p:txBody>
          <a:bodyPr/>
          <a:lstStyle/>
          <a:p>
            <a:endParaRPr lang="de-DE" dirty="0"/>
          </a:p>
        </p:txBody>
      </p:sp>
      <p:sp>
        <p:nvSpPr>
          <p:cNvPr id="8" name="Textplatzhalter 7">
            <a:extLst>
              <a:ext uri="{FF2B5EF4-FFF2-40B4-BE49-F238E27FC236}">
                <a16:creationId xmlns:a16="http://schemas.microsoft.com/office/drawing/2014/main" id="{6EDD6933-4768-6146-B200-BD80E6538E2E}"/>
              </a:ext>
            </a:extLst>
          </p:cNvPr>
          <p:cNvSpPr>
            <a:spLocks noGrp="1"/>
          </p:cNvSpPr>
          <p:nvPr>
            <p:ph type="body" sz="quarter" idx="4294967295"/>
          </p:nvPr>
        </p:nvSpPr>
        <p:spPr>
          <a:xfrm>
            <a:off x="12956412" y="2243138"/>
            <a:ext cx="7991475" cy="4008437"/>
          </a:xfrm>
        </p:spPr>
        <p:txBody>
          <a:bodyPr/>
          <a:lstStyle/>
          <a:p>
            <a:endParaRPr lang="de-DE"/>
          </a:p>
        </p:txBody>
      </p:sp>
      <p:sp>
        <p:nvSpPr>
          <p:cNvPr id="9" name="Textplatzhalter 8">
            <a:extLst>
              <a:ext uri="{FF2B5EF4-FFF2-40B4-BE49-F238E27FC236}">
                <a16:creationId xmlns:a16="http://schemas.microsoft.com/office/drawing/2014/main" id="{A90A4B15-B549-F04C-BC44-7E0B36AF961D}"/>
              </a:ext>
            </a:extLst>
          </p:cNvPr>
          <p:cNvSpPr>
            <a:spLocks noGrp="1"/>
          </p:cNvSpPr>
          <p:nvPr>
            <p:ph type="body" sz="quarter" idx="28"/>
          </p:nvPr>
        </p:nvSpPr>
        <p:spPr>
          <a:xfrm>
            <a:off x="2016000" y="2243138"/>
            <a:ext cx="8863666" cy="4008437"/>
          </a:xfrm>
        </p:spPr>
        <p:txBody>
          <a:bodyPr/>
          <a:lstStyle/>
          <a:p>
            <a:pPr>
              <a:lnSpc>
                <a:spcPct val="100000"/>
              </a:lnSpc>
            </a:pPr>
            <a:r>
              <a:rPr lang="de-DE" dirty="0" smtClean="0"/>
              <a:t>Entwicklung standardisierter Beratungsprozesse im Förderzugang</a:t>
            </a:r>
            <a:endParaRPr lang="de-DE" dirty="0"/>
          </a:p>
          <a:p>
            <a:pPr>
              <a:lnSpc>
                <a:spcPct val="100000"/>
              </a:lnSpc>
            </a:pPr>
            <a:r>
              <a:rPr lang="de-DE" dirty="0" smtClean="0"/>
              <a:t>Gezielte Zusatzinformationen zu aktuellen Förderrichtlinien qualifizieren Verwaltungsmitarbeiter</a:t>
            </a:r>
            <a:endParaRPr lang="de-DE" dirty="0"/>
          </a:p>
          <a:p>
            <a:pPr>
              <a:lnSpc>
                <a:spcPct val="100000"/>
              </a:lnSpc>
            </a:pPr>
            <a:r>
              <a:rPr lang="de-DE" dirty="0" smtClean="0"/>
              <a:t>Regionale Vernetzung der Netzwerkmitglieder zwecks direkter/interkommunaler Zusammenarbeit</a:t>
            </a:r>
            <a:endParaRPr lang="de-DE" dirty="0"/>
          </a:p>
          <a:p>
            <a:pPr>
              <a:lnSpc>
                <a:spcPct val="100000"/>
              </a:lnSpc>
            </a:pPr>
            <a:r>
              <a:rPr lang="de-DE" dirty="0" smtClean="0"/>
              <a:t>Gebündelte Interessenvertretung bei komplexen Förderzugängen gegenüber der Prüf- und Bewilligungsbehörde</a:t>
            </a:r>
            <a:endParaRPr lang="de-DE" dirty="0"/>
          </a:p>
          <a:p>
            <a:pPr>
              <a:lnSpc>
                <a:spcPct val="100000"/>
              </a:lnSpc>
            </a:pPr>
            <a:r>
              <a:rPr lang="de-DE" dirty="0" smtClean="0"/>
              <a:t>Qualifizierung der Projektbeschreibungen für erfolgreiche Förderanträgen</a:t>
            </a:r>
          </a:p>
          <a:p>
            <a:pPr>
              <a:lnSpc>
                <a:spcPct val="100000"/>
              </a:lnSpc>
            </a:pPr>
            <a:r>
              <a:rPr lang="de-DE" dirty="0" smtClean="0"/>
              <a:t>Bündelung von Erfahrungen zu Handreichungen</a:t>
            </a:r>
            <a:endParaRPr lang="de-DE" dirty="0"/>
          </a:p>
        </p:txBody>
      </p:sp>
    </p:spTree>
    <p:extLst>
      <p:ext uri="{BB962C8B-B14F-4D97-AF65-F5344CB8AC3E}">
        <p14:creationId xmlns:p14="http://schemas.microsoft.com/office/powerpoint/2010/main" val="3213297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9D8A3-8194-104F-B327-23C25ED718E3}"/>
              </a:ext>
            </a:extLst>
          </p:cNvPr>
          <p:cNvSpPr>
            <a:spLocks noGrp="1"/>
          </p:cNvSpPr>
          <p:nvPr>
            <p:ph type="title"/>
          </p:nvPr>
        </p:nvSpPr>
        <p:spPr/>
        <p:txBody>
          <a:bodyPr/>
          <a:lstStyle/>
          <a:p>
            <a:r>
              <a:rPr lang="de-DE" dirty="0" smtClean="0"/>
              <a:t>Fachnetzwerk Fördermittelakquise NRW – Aus der Praxis</a:t>
            </a:r>
            <a:endParaRPr lang="de-DE" dirty="0"/>
          </a:p>
        </p:txBody>
      </p:sp>
      <p:sp>
        <p:nvSpPr>
          <p:cNvPr id="3" name="Datumsplatzhalter 2">
            <a:extLst>
              <a:ext uri="{FF2B5EF4-FFF2-40B4-BE49-F238E27FC236}">
                <a16:creationId xmlns:a16="http://schemas.microsoft.com/office/drawing/2014/main" id="{69E311E6-E623-FD4F-AB42-7885BB10E0E8}"/>
              </a:ext>
            </a:extLst>
          </p:cNvPr>
          <p:cNvSpPr>
            <a:spLocks noGrp="1"/>
          </p:cNvSpPr>
          <p:nvPr>
            <p:ph type="dt" sz="half" idx="10"/>
          </p:nvPr>
        </p:nvSpPr>
        <p:spPr/>
        <p:txBody>
          <a:bodyPr/>
          <a:lstStyle/>
          <a:p>
            <a:r>
              <a:rPr lang="de-DE" smtClean="0"/>
              <a:t>21.09.2021</a:t>
            </a:r>
            <a:endParaRPr lang="de-DE"/>
          </a:p>
        </p:txBody>
      </p:sp>
      <p:sp>
        <p:nvSpPr>
          <p:cNvPr id="4" name="Fußzeilenplatzhalter 3">
            <a:extLst>
              <a:ext uri="{FF2B5EF4-FFF2-40B4-BE49-F238E27FC236}">
                <a16:creationId xmlns:a16="http://schemas.microsoft.com/office/drawing/2014/main" id="{03A7DE2A-9B1A-1F41-9DAF-ACE71638FCD6}"/>
              </a:ext>
            </a:extLst>
          </p:cNvPr>
          <p:cNvSpPr>
            <a:spLocks noGrp="1"/>
          </p:cNvSpPr>
          <p:nvPr>
            <p:ph type="ftr" sz="quarter" idx="11"/>
          </p:nvPr>
        </p:nvSpPr>
        <p:spPr/>
        <p:txBody>
          <a:bodyPr/>
          <a:lstStyle/>
          <a:p>
            <a:r>
              <a:rPr lang="de-DE" smtClean="0"/>
              <a:t>Detmold, Dr. Ralf Togler</a:t>
            </a:r>
            <a:endParaRPr lang="de-DE"/>
          </a:p>
        </p:txBody>
      </p:sp>
      <p:sp>
        <p:nvSpPr>
          <p:cNvPr id="5" name="Foliennummernplatzhalter 4">
            <a:extLst>
              <a:ext uri="{FF2B5EF4-FFF2-40B4-BE49-F238E27FC236}">
                <a16:creationId xmlns:a16="http://schemas.microsoft.com/office/drawing/2014/main" id="{B277A651-475E-7840-A6AD-B10A0FB3F538}"/>
              </a:ext>
            </a:extLst>
          </p:cNvPr>
          <p:cNvSpPr>
            <a:spLocks noGrp="1"/>
          </p:cNvSpPr>
          <p:nvPr>
            <p:ph type="sldNum" sz="quarter" idx="12"/>
          </p:nvPr>
        </p:nvSpPr>
        <p:spPr/>
        <p:txBody>
          <a:bodyPr/>
          <a:lstStyle/>
          <a:p>
            <a:fld id="{3E9026C8-1FB3-7D44-A599-C24B210E39ED}" type="slidenum">
              <a:rPr lang="de-DE" smtClean="0"/>
              <a:t>11</a:t>
            </a:fld>
            <a:endParaRPr lang="de-DE"/>
          </a:p>
        </p:txBody>
      </p:sp>
      <p:sp>
        <p:nvSpPr>
          <p:cNvPr id="6" name="Bildplatzhalter 5">
            <a:extLst>
              <a:ext uri="{FF2B5EF4-FFF2-40B4-BE49-F238E27FC236}">
                <a16:creationId xmlns:a16="http://schemas.microsoft.com/office/drawing/2014/main" id="{3E2779CA-E77B-7D48-A87F-E891D8727D6D}"/>
              </a:ext>
            </a:extLst>
          </p:cNvPr>
          <p:cNvSpPr>
            <a:spLocks noGrp="1"/>
          </p:cNvSpPr>
          <p:nvPr>
            <p:ph type="pic" sz="quarter" idx="14"/>
          </p:nvPr>
        </p:nvSpPr>
        <p:spPr/>
      </p:sp>
      <p:sp>
        <p:nvSpPr>
          <p:cNvPr id="8" name="Textplatzhalter 7">
            <a:extLst>
              <a:ext uri="{FF2B5EF4-FFF2-40B4-BE49-F238E27FC236}">
                <a16:creationId xmlns:a16="http://schemas.microsoft.com/office/drawing/2014/main" id="{6EDD6933-4768-6146-B200-BD80E6538E2E}"/>
              </a:ext>
            </a:extLst>
          </p:cNvPr>
          <p:cNvSpPr>
            <a:spLocks noGrp="1"/>
          </p:cNvSpPr>
          <p:nvPr>
            <p:ph type="body" sz="quarter" idx="4294967295"/>
          </p:nvPr>
        </p:nvSpPr>
        <p:spPr>
          <a:xfrm>
            <a:off x="12956412" y="2243138"/>
            <a:ext cx="7991475" cy="4008437"/>
          </a:xfrm>
        </p:spPr>
        <p:txBody>
          <a:bodyPr/>
          <a:lstStyle/>
          <a:p>
            <a:endParaRPr lang="de-DE"/>
          </a:p>
        </p:txBody>
      </p:sp>
      <p:sp>
        <p:nvSpPr>
          <p:cNvPr id="9" name="Textplatzhalter 8">
            <a:extLst>
              <a:ext uri="{FF2B5EF4-FFF2-40B4-BE49-F238E27FC236}">
                <a16:creationId xmlns:a16="http://schemas.microsoft.com/office/drawing/2014/main" id="{A90A4B15-B549-F04C-BC44-7E0B36AF961D}"/>
              </a:ext>
            </a:extLst>
          </p:cNvPr>
          <p:cNvSpPr>
            <a:spLocks noGrp="1"/>
          </p:cNvSpPr>
          <p:nvPr>
            <p:ph type="body" sz="quarter" idx="28"/>
          </p:nvPr>
        </p:nvSpPr>
        <p:spPr>
          <a:xfrm>
            <a:off x="2020147" y="1958996"/>
            <a:ext cx="8469177" cy="4354320"/>
          </a:xfrm>
        </p:spPr>
        <p:txBody>
          <a:bodyPr/>
          <a:lstStyle/>
          <a:p>
            <a:pPr>
              <a:lnSpc>
                <a:spcPct val="100000"/>
              </a:lnSpc>
            </a:pPr>
            <a:r>
              <a:rPr lang="de-DE" dirty="0" smtClean="0"/>
              <a:t>Bedarf an Unterstützung bei der Projektbeschreibung: </a:t>
            </a:r>
            <a:br>
              <a:rPr lang="de-DE" dirty="0" smtClean="0"/>
            </a:br>
            <a:r>
              <a:rPr lang="de-DE" dirty="0" smtClean="0"/>
              <a:t>„Aus </a:t>
            </a:r>
            <a:r>
              <a:rPr lang="de-DE" dirty="0"/>
              <a:t>I</a:t>
            </a:r>
            <a:r>
              <a:rPr lang="de-DE" dirty="0" smtClean="0"/>
              <a:t>dee wird qualifizierte Projektbeschreibung“</a:t>
            </a:r>
          </a:p>
          <a:p>
            <a:r>
              <a:rPr lang="de-DE" dirty="0" smtClean="0"/>
              <a:t>Hilfe erforderlich bei Kombination und Abgrenzung von Förderangeboten</a:t>
            </a:r>
          </a:p>
          <a:p>
            <a:r>
              <a:rPr lang="de-DE" dirty="0" smtClean="0"/>
              <a:t>Unterstützung bei strategischer mittelfristiger Investitionsplanung</a:t>
            </a:r>
          </a:p>
          <a:p>
            <a:r>
              <a:rPr lang="de-DE" dirty="0" smtClean="0"/>
              <a:t>Unterstützung bei vergaberechtlichen Fragestellungen (Zuwendungsrecht)</a:t>
            </a:r>
          </a:p>
          <a:p>
            <a:r>
              <a:rPr lang="de-DE" dirty="0" smtClean="0"/>
              <a:t>Unterstützung bei Formulierungen zu Nachhaltigkeit und Klimaschutz</a:t>
            </a:r>
            <a:r>
              <a:rPr lang="de-DE" dirty="0"/>
              <a:t> </a:t>
            </a:r>
          </a:p>
          <a:p>
            <a:r>
              <a:rPr lang="de-DE" dirty="0" smtClean="0"/>
              <a:t>Unterstützung bei Kalkulation / Kostenabschätzung </a:t>
            </a:r>
          </a:p>
          <a:p>
            <a:r>
              <a:rPr lang="de-DE" dirty="0" smtClean="0"/>
              <a:t>Aufzeigen von Verfahrensdokumentation aus Fördermittelbeantragung und -umsetzung</a:t>
            </a:r>
            <a:endParaRPr lang="de-DE" dirty="0"/>
          </a:p>
        </p:txBody>
      </p:sp>
    </p:spTree>
    <p:extLst>
      <p:ext uri="{BB962C8B-B14F-4D97-AF65-F5344CB8AC3E}">
        <p14:creationId xmlns:p14="http://schemas.microsoft.com/office/powerpoint/2010/main" val="3707588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9D8A3-8194-104F-B327-23C25ED718E3}"/>
              </a:ext>
            </a:extLst>
          </p:cNvPr>
          <p:cNvSpPr>
            <a:spLocks noGrp="1"/>
          </p:cNvSpPr>
          <p:nvPr>
            <p:ph type="title"/>
          </p:nvPr>
        </p:nvSpPr>
        <p:spPr/>
        <p:txBody>
          <a:bodyPr/>
          <a:lstStyle/>
          <a:p>
            <a:r>
              <a:rPr lang="de-DE" dirty="0" smtClean="0"/>
              <a:t>Fachnetzwerk Fördermittelakquise NRW – Ausblick</a:t>
            </a:r>
            <a:endParaRPr lang="de-DE" dirty="0"/>
          </a:p>
        </p:txBody>
      </p:sp>
      <p:sp>
        <p:nvSpPr>
          <p:cNvPr id="3" name="Datumsplatzhalter 2">
            <a:extLst>
              <a:ext uri="{FF2B5EF4-FFF2-40B4-BE49-F238E27FC236}">
                <a16:creationId xmlns:a16="http://schemas.microsoft.com/office/drawing/2014/main" id="{69E311E6-E623-FD4F-AB42-7885BB10E0E8}"/>
              </a:ext>
            </a:extLst>
          </p:cNvPr>
          <p:cNvSpPr>
            <a:spLocks noGrp="1"/>
          </p:cNvSpPr>
          <p:nvPr>
            <p:ph type="dt" sz="half" idx="10"/>
          </p:nvPr>
        </p:nvSpPr>
        <p:spPr/>
        <p:txBody>
          <a:bodyPr/>
          <a:lstStyle/>
          <a:p>
            <a:r>
              <a:rPr lang="de-DE" smtClean="0"/>
              <a:t>21.09.2021</a:t>
            </a:r>
            <a:endParaRPr lang="de-DE"/>
          </a:p>
        </p:txBody>
      </p:sp>
      <p:sp>
        <p:nvSpPr>
          <p:cNvPr id="4" name="Fußzeilenplatzhalter 3">
            <a:extLst>
              <a:ext uri="{FF2B5EF4-FFF2-40B4-BE49-F238E27FC236}">
                <a16:creationId xmlns:a16="http://schemas.microsoft.com/office/drawing/2014/main" id="{03A7DE2A-9B1A-1F41-9DAF-ACE71638FCD6}"/>
              </a:ext>
            </a:extLst>
          </p:cNvPr>
          <p:cNvSpPr>
            <a:spLocks noGrp="1"/>
          </p:cNvSpPr>
          <p:nvPr>
            <p:ph type="ftr" sz="quarter" idx="11"/>
          </p:nvPr>
        </p:nvSpPr>
        <p:spPr/>
        <p:txBody>
          <a:bodyPr/>
          <a:lstStyle/>
          <a:p>
            <a:r>
              <a:rPr lang="de-DE" smtClean="0"/>
              <a:t>Detmold, Dr. Ralf Togler</a:t>
            </a:r>
            <a:endParaRPr lang="de-DE"/>
          </a:p>
        </p:txBody>
      </p:sp>
      <p:sp>
        <p:nvSpPr>
          <p:cNvPr id="5" name="Foliennummernplatzhalter 4">
            <a:extLst>
              <a:ext uri="{FF2B5EF4-FFF2-40B4-BE49-F238E27FC236}">
                <a16:creationId xmlns:a16="http://schemas.microsoft.com/office/drawing/2014/main" id="{B277A651-475E-7840-A6AD-B10A0FB3F538}"/>
              </a:ext>
            </a:extLst>
          </p:cNvPr>
          <p:cNvSpPr>
            <a:spLocks noGrp="1"/>
          </p:cNvSpPr>
          <p:nvPr>
            <p:ph type="sldNum" sz="quarter" idx="12"/>
          </p:nvPr>
        </p:nvSpPr>
        <p:spPr/>
        <p:txBody>
          <a:bodyPr/>
          <a:lstStyle/>
          <a:p>
            <a:fld id="{3E9026C8-1FB3-7D44-A599-C24B210E39ED}" type="slidenum">
              <a:rPr lang="de-DE" smtClean="0"/>
              <a:t>12</a:t>
            </a:fld>
            <a:endParaRPr lang="de-DE"/>
          </a:p>
        </p:txBody>
      </p:sp>
      <p:sp>
        <p:nvSpPr>
          <p:cNvPr id="6" name="Bildplatzhalter 5">
            <a:extLst>
              <a:ext uri="{FF2B5EF4-FFF2-40B4-BE49-F238E27FC236}">
                <a16:creationId xmlns:a16="http://schemas.microsoft.com/office/drawing/2014/main" id="{3E2779CA-E77B-7D48-A87F-E891D8727D6D}"/>
              </a:ext>
            </a:extLst>
          </p:cNvPr>
          <p:cNvSpPr>
            <a:spLocks noGrp="1"/>
          </p:cNvSpPr>
          <p:nvPr>
            <p:ph type="pic" sz="quarter" idx="14"/>
          </p:nvPr>
        </p:nvSpPr>
        <p:spPr/>
      </p:sp>
      <p:sp>
        <p:nvSpPr>
          <p:cNvPr id="7" name="Untertitel 6">
            <a:extLst>
              <a:ext uri="{FF2B5EF4-FFF2-40B4-BE49-F238E27FC236}">
                <a16:creationId xmlns:a16="http://schemas.microsoft.com/office/drawing/2014/main" id="{1BA03C30-71F9-A047-91D4-87034E17045D}"/>
              </a:ext>
            </a:extLst>
          </p:cNvPr>
          <p:cNvSpPr>
            <a:spLocks noGrp="1"/>
          </p:cNvSpPr>
          <p:nvPr>
            <p:ph type="subTitle" idx="15"/>
          </p:nvPr>
        </p:nvSpPr>
        <p:spPr/>
        <p:txBody>
          <a:bodyPr/>
          <a:lstStyle/>
          <a:p>
            <a:endParaRPr lang="de-DE" dirty="0"/>
          </a:p>
        </p:txBody>
      </p:sp>
      <p:sp>
        <p:nvSpPr>
          <p:cNvPr id="8" name="Textplatzhalter 7">
            <a:extLst>
              <a:ext uri="{FF2B5EF4-FFF2-40B4-BE49-F238E27FC236}">
                <a16:creationId xmlns:a16="http://schemas.microsoft.com/office/drawing/2014/main" id="{6EDD6933-4768-6146-B200-BD80E6538E2E}"/>
              </a:ext>
            </a:extLst>
          </p:cNvPr>
          <p:cNvSpPr>
            <a:spLocks noGrp="1"/>
          </p:cNvSpPr>
          <p:nvPr>
            <p:ph type="body" sz="quarter" idx="4294967295"/>
          </p:nvPr>
        </p:nvSpPr>
        <p:spPr>
          <a:xfrm>
            <a:off x="12956412" y="2243138"/>
            <a:ext cx="7991475" cy="4008437"/>
          </a:xfrm>
        </p:spPr>
        <p:txBody>
          <a:bodyPr/>
          <a:lstStyle/>
          <a:p>
            <a:endParaRPr lang="de-DE"/>
          </a:p>
        </p:txBody>
      </p:sp>
      <p:sp>
        <p:nvSpPr>
          <p:cNvPr id="9" name="Textplatzhalter 8">
            <a:extLst>
              <a:ext uri="{FF2B5EF4-FFF2-40B4-BE49-F238E27FC236}">
                <a16:creationId xmlns:a16="http://schemas.microsoft.com/office/drawing/2014/main" id="{A90A4B15-B549-F04C-BC44-7E0B36AF961D}"/>
              </a:ext>
            </a:extLst>
          </p:cNvPr>
          <p:cNvSpPr>
            <a:spLocks noGrp="1"/>
          </p:cNvSpPr>
          <p:nvPr>
            <p:ph type="body" sz="quarter" idx="28"/>
          </p:nvPr>
        </p:nvSpPr>
        <p:spPr/>
        <p:txBody>
          <a:bodyPr/>
          <a:lstStyle/>
          <a:p>
            <a:r>
              <a:rPr lang="de-DE" dirty="0" smtClean="0"/>
              <a:t>4. Netzwerktreffen am 25. November – online</a:t>
            </a:r>
          </a:p>
          <a:p>
            <a:r>
              <a:rPr lang="de-DE" dirty="0" smtClean="0"/>
              <a:t>Zahlreiche Beitrittsinteressenten – Erwartung bis </a:t>
            </a:r>
            <a:r>
              <a:rPr lang="de-DE" dirty="0"/>
              <a:t>J</a:t>
            </a:r>
            <a:r>
              <a:rPr lang="de-DE" dirty="0" smtClean="0"/>
              <a:t>ahresende 130 FNF-Mitgliedern</a:t>
            </a:r>
          </a:p>
          <a:p>
            <a:r>
              <a:rPr lang="de-DE" dirty="0" smtClean="0"/>
              <a:t>neue EFRE-Projektaufrufe in 2022 erwartet, jetzt schon „Sowieso-Aufgaben“ (u.a. Schulsanierung oder grüne Gewerbestandorte) in einer Projektbeschreibung verschriftlichen</a:t>
            </a:r>
          </a:p>
          <a:p>
            <a:r>
              <a:rPr lang="de-DE" dirty="0" smtClean="0"/>
              <a:t>Roadmap zur erleichterten Verfahrensdokumentation „Mittelbeantragung“ und „Mittelverwendung“</a:t>
            </a:r>
          </a:p>
        </p:txBody>
      </p:sp>
    </p:spTree>
    <p:extLst>
      <p:ext uri="{BB962C8B-B14F-4D97-AF65-F5344CB8AC3E}">
        <p14:creationId xmlns:p14="http://schemas.microsoft.com/office/powerpoint/2010/main" val="578474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5E6A21E6-C633-7345-9AC3-50FDB5DDD43D}"/>
              </a:ext>
            </a:extLst>
          </p:cNvPr>
          <p:cNvSpPr>
            <a:spLocks noGrp="1"/>
          </p:cNvSpPr>
          <p:nvPr>
            <p:ph type="pic" sz="quarter" idx="18"/>
          </p:nvPr>
        </p:nvSpPr>
        <p:spPr>
          <a:xfrm>
            <a:off x="0" y="729191"/>
            <a:ext cx="11648970" cy="5744634"/>
          </a:xfrm>
        </p:spPr>
      </p:sp>
      <p:sp>
        <p:nvSpPr>
          <p:cNvPr id="3" name="Bildplatzhalter 2">
            <a:extLst>
              <a:ext uri="{FF2B5EF4-FFF2-40B4-BE49-F238E27FC236}">
                <a16:creationId xmlns:a16="http://schemas.microsoft.com/office/drawing/2014/main" id="{240BB9EF-4832-FD4E-BA20-BC83628E2859}"/>
              </a:ext>
            </a:extLst>
          </p:cNvPr>
          <p:cNvSpPr>
            <a:spLocks noGrp="1"/>
          </p:cNvSpPr>
          <p:nvPr>
            <p:ph type="pic" sz="quarter" idx="19"/>
          </p:nvPr>
        </p:nvSpPr>
        <p:spPr>
          <a:xfrm>
            <a:off x="2674800" y="2601752"/>
            <a:ext cx="8674052" cy="681215"/>
          </a:xfrm>
        </p:spPr>
      </p:sp>
      <p:sp>
        <p:nvSpPr>
          <p:cNvPr id="4" name="Textplatzhalter 3">
            <a:extLst>
              <a:ext uri="{FF2B5EF4-FFF2-40B4-BE49-F238E27FC236}">
                <a16:creationId xmlns:a16="http://schemas.microsoft.com/office/drawing/2014/main" id="{193C1248-9F9C-D946-B420-6FECE0485ACA}"/>
              </a:ext>
            </a:extLst>
          </p:cNvPr>
          <p:cNvSpPr>
            <a:spLocks noGrp="1"/>
          </p:cNvSpPr>
          <p:nvPr>
            <p:ph type="body" sz="quarter" idx="16"/>
          </p:nvPr>
        </p:nvSpPr>
        <p:spPr>
          <a:xfrm>
            <a:off x="2016000" y="2603372"/>
            <a:ext cx="658800" cy="658812"/>
          </a:xfrm>
        </p:spPr>
        <p:txBody>
          <a:bodyPr/>
          <a:lstStyle/>
          <a:p>
            <a:r>
              <a:rPr lang="de-DE" dirty="0"/>
              <a:t>2</a:t>
            </a:r>
          </a:p>
        </p:txBody>
      </p:sp>
      <p:sp>
        <p:nvSpPr>
          <p:cNvPr id="5" name="Datumsplatzhalter 4">
            <a:extLst>
              <a:ext uri="{FF2B5EF4-FFF2-40B4-BE49-F238E27FC236}">
                <a16:creationId xmlns:a16="http://schemas.microsoft.com/office/drawing/2014/main" id="{43B54FC1-AA2E-614F-9C47-7A2C2CDDAF6B}"/>
              </a:ext>
            </a:extLst>
          </p:cNvPr>
          <p:cNvSpPr>
            <a:spLocks noGrp="1"/>
          </p:cNvSpPr>
          <p:nvPr>
            <p:ph type="dt" sz="half" idx="10"/>
          </p:nvPr>
        </p:nvSpPr>
        <p:spPr/>
        <p:txBody>
          <a:bodyPr/>
          <a:lstStyle/>
          <a:p>
            <a:r>
              <a:rPr lang="de-DE" smtClean="0"/>
              <a:t>21.09.2021</a:t>
            </a:r>
            <a:endParaRPr lang="de-DE"/>
          </a:p>
        </p:txBody>
      </p:sp>
      <p:sp>
        <p:nvSpPr>
          <p:cNvPr id="6" name="Fußzeilenplatzhalter 5">
            <a:extLst>
              <a:ext uri="{FF2B5EF4-FFF2-40B4-BE49-F238E27FC236}">
                <a16:creationId xmlns:a16="http://schemas.microsoft.com/office/drawing/2014/main" id="{626D6372-EB22-7742-A9B8-7609F351D6E6}"/>
              </a:ext>
            </a:extLst>
          </p:cNvPr>
          <p:cNvSpPr>
            <a:spLocks noGrp="1"/>
          </p:cNvSpPr>
          <p:nvPr>
            <p:ph type="ftr" sz="quarter" idx="11"/>
          </p:nvPr>
        </p:nvSpPr>
        <p:spPr/>
        <p:txBody>
          <a:bodyPr/>
          <a:lstStyle/>
          <a:p>
            <a:r>
              <a:rPr lang="de-DE" smtClean="0"/>
              <a:t>Detmold, Dr. Ralf Togler</a:t>
            </a:r>
            <a:endParaRPr lang="de-DE" dirty="0"/>
          </a:p>
        </p:txBody>
      </p:sp>
      <p:sp>
        <p:nvSpPr>
          <p:cNvPr id="7" name="Foliennummernplatzhalter 6">
            <a:extLst>
              <a:ext uri="{FF2B5EF4-FFF2-40B4-BE49-F238E27FC236}">
                <a16:creationId xmlns:a16="http://schemas.microsoft.com/office/drawing/2014/main" id="{B7D907FB-D54D-C94D-9F88-EC57F2A8AE32}"/>
              </a:ext>
            </a:extLst>
          </p:cNvPr>
          <p:cNvSpPr>
            <a:spLocks noGrp="1"/>
          </p:cNvSpPr>
          <p:nvPr>
            <p:ph type="sldNum" sz="quarter" idx="12"/>
          </p:nvPr>
        </p:nvSpPr>
        <p:spPr/>
        <p:txBody>
          <a:bodyPr/>
          <a:lstStyle/>
          <a:p>
            <a:fld id="{3E9026C8-1FB3-7D44-A599-C24B210E39ED}" type="slidenum">
              <a:rPr lang="de-DE" smtClean="0"/>
              <a:t>13</a:t>
            </a:fld>
            <a:endParaRPr lang="de-DE"/>
          </a:p>
        </p:txBody>
      </p:sp>
      <p:sp>
        <p:nvSpPr>
          <p:cNvPr id="8" name="Bildplatzhalter 7">
            <a:extLst>
              <a:ext uri="{FF2B5EF4-FFF2-40B4-BE49-F238E27FC236}">
                <a16:creationId xmlns:a16="http://schemas.microsoft.com/office/drawing/2014/main" id="{1A7F53AF-7049-9542-B693-5750D1A1A8AE}"/>
              </a:ext>
            </a:extLst>
          </p:cNvPr>
          <p:cNvSpPr>
            <a:spLocks noGrp="1"/>
          </p:cNvSpPr>
          <p:nvPr>
            <p:ph type="pic" sz="quarter" idx="14"/>
          </p:nvPr>
        </p:nvSpPr>
        <p:spPr/>
      </p:sp>
      <p:sp>
        <p:nvSpPr>
          <p:cNvPr id="9" name="Textplatzhalter 8">
            <a:extLst>
              <a:ext uri="{FF2B5EF4-FFF2-40B4-BE49-F238E27FC236}">
                <a16:creationId xmlns:a16="http://schemas.microsoft.com/office/drawing/2014/main" id="{B96C10E1-421B-6A43-9CC0-7CC424FFA52A}"/>
              </a:ext>
            </a:extLst>
          </p:cNvPr>
          <p:cNvSpPr>
            <a:spLocks noGrp="1"/>
          </p:cNvSpPr>
          <p:nvPr>
            <p:ph type="body" sz="quarter" idx="17"/>
          </p:nvPr>
        </p:nvSpPr>
        <p:spPr>
          <a:xfrm>
            <a:off x="2753177" y="2597892"/>
            <a:ext cx="7006528" cy="658812"/>
          </a:xfrm>
        </p:spPr>
        <p:txBody>
          <a:bodyPr/>
          <a:lstStyle/>
          <a:p>
            <a:r>
              <a:rPr lang="de-DE" sz="2000" dirty="0" smtClean="0"/>
              <a:t>Netzwerk Hochwasser- und Überflutungsschutz</a:t>
            </a:r>
          </a:p>
        </p:txBody>
      </p:sp>
    </p:spTree>
    <p:extLst>
      <p:ext uri="{BB962C8B-B14F-4D97-AF65-F5344CB8AC3E}">
        <p14:creationId xmlns:p14="http://schemas.microsoft.com/office/powerpoint/2010/main" val="2327383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Netzwerk Hochwasser- und Überflutungsschutz</a:t>
            </a:r>
          </a:p>
        </p:txBody>
      </p:sp>
      <p:sp>
        <p:nvSpPr>
          <p:cNvPr id="3" name="Datumsplatzhalter 2"/>
          <p:cNvSpPr>
            <a:spLocks noGrp="1"/>
          </p:cNvSpPr>
          <p:nvPr>
            <p:ph type="dt" sz="half" idx="10"/>
          </p:nvPr>
        </p:nvSpPr>
        <p:spPr/>
        <p:txBody>
          <a:bodyPr/>
          <a:lstStyle/>
          <a:p>
            <a:r>
              <a:rPr lang="de-DE" smtClean="0"/>
              <a:t>21.09.2021</a:t>
            </a:r>
            <a:endParaRPr lang="de-DE"/>
          </a:p>
        </p:txBody>
      </p:sp>
      <p:sp>
        <p:nvSpPr>
          <p:cNvPr id="4" name="Fußzeilenplatzhalter 3"/>
          <p:cNvSpPr>
            <a:spLocks noGrp="1"/>
          </p:cNvSpPr>
          <p:nvPr>
            <p:ph type="ftr" sz="quarter" idx="11"/>
          </p:nvPr>
        </p:nvSpPr>
        <p:spPr/>
        <p:txBody>
          <a:bodyPr/>
          <a:lstStyle/>
          <a:p>
            <a:r>
              <a:rPr lang="de-DE" smtClean="0"/>
              <a:t>Detmold, Dr. Ralf Togler</a:t>
            </a:r>
            <a:endParaRPr lang="de-DE"/>
          </a:p>
        </p:txBody>
      </p:sp>
      <p:sp>
        <p:nvSpPr>
          <p:cNvPr id="5" name="Foliennummernplatzhalter 4"/>
          <p:cNvSpPr>
            <a:spLocks noGrp="1"/>
          </p:cNvSpPr>
          <p:nvPr>
            <p:ph type="sldNum" sz="quarter" idx="12"/>
          </p:nvPr>
        </p:nvSpPr>
        <p:spPr/>
        <p:txBody>
          <a:bodyPr/>
          <a:lstStyle/>
          <a:p>
            <a:fld id="{3E9026C8-1FB3-7D44-A599-C24B210E39ED}" type="slidenum">
              <a:rPr lang="de-DE" smtClean="0"/>
              <a:t>14</a:t>
            </a:fld>
            <a:endParaRPr lang="de-DE"/>
          </a:p>
        </p:txBody>
      </p:sp>
      <p:sp>
        <p:nvSpPr>
          <p:cNvPr id="6" name="Bildplatzhalter 5"/>
          <p:cNvSpPr>
            <a:spLocks noGrp="1"/>
          </p:cNvSpPr>
          <p:nvPr>
            <p:ph type="pic" sz="quarter" idx="14"/>
          </p:nvPr>
        </p:nvSpPr>
        <p:spPr/>
      </p:sp>
      <p:sp>
        <p:nvSpPr>
          <p:cNvPr id="7" name="Untertitel 6"/>
          <p:cNvSpPr>
            <a:spLocks noGrp="1"/>
          </p:cNvSpPr>
          <p:nvPr>
            <p:ph type="subTitle" idx="15"/>
          </p:nvPr>
        </p:nvSpPr>
        <p:spPr/>
        <p:txBody>
          <a:bodyPr/>
          <a:lstStyle/>
          <a:p>
            <a:r>
              <a:rPr lang="de-DE" dirty="0" smtClean="0"/>
              <a:t>Konsequenzen für Zusammenarbeit innerhalb der Verwaltung</a:t>
            </a:r>
            <a:endParaRPr lang="de-DE" dirty="0"/>
          </a:p>
        </p:txBody>
      </p:sp>
      <p:pic>
        <p:nvPicPr>
          <p:cNvPr id="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l="13075" t="9173" r="12848" b="17430"/>
          <a:stretch>
            <a:fillRect/>
          </a:stretch>
        </p:blipFill>
        <p:spPr bwMode="auto">
          <a:xfrm>
            <a:off x="1915312" y="2533546"/>
            <a:ext cx="5170512" cy="2880320"/>
          </a:xfrm>
          <a:prstGeom prst="rect">
            <a:avLst/>
          </a:prstGeom>
          <a:noFill/>
          <a:ln w="9525">
            <a:noFill/>
            <a:miter lim="800000"/>
            <a:headEnd/>
            <a:tailEnd/>
          </a:ln>
        </p:spPr>
      </p:pic>
      <p:sp>
        <p:nvSpPr>
          <p:cNvPr id="10" name="Textfeld 9"/>
          <p:cNvSpPr txBox="1"/>
          <p:nvPr/>
        </p:nvSpPr>
        <p:spPr>
          <a:xfrm>
            <a:off x="7891976" y="2317522"/>
            <a:ext cx="2448272" cy="369332"/>
          </a:xfrm>
          <a:prstGeom prst="rect">
            <a:avLst/>
          </a:prstGeom>
          <a:noFill/>
        </p:spPr>
        <p:txBody>
          <a:bodyPr wrap="square" rtlCol="0">
            <a:spAutoFit/>
          </a:bodyPr>
          <a:lstStyle/>
          <a:p>
            <a:r>
              <a:rPr lang="de-DE" smtClean="0">
                <a:solidFill>
                  <a:srgbClr val="595959"/>
                </a:solidFill>
                <a:latin typeface="Arial (Textkörper)"/>
                <a:ea typeface="Arial (Textkörper)"/>
                <a:cs typeface="Arial (Textkörper)"/>
              </a:rPr>
              <a:t>Flächenvorsorge</a:t>
            </a:r>
          </a:p>
        </p:txBody>
      </p:sp>
      <p:sp>
        <p:nvSpPr>
          <p:cNvPr id="11" name="Textfeld 10"/>
          <p:cNvSpPr txBox="1"/>
          <p:nvPr/>
        </p:nvSpPr>
        <p:spPr>
          <a:xfrm>
            <a:off x="7891976" y="2770940"/>
            <a:ext cx="3168352" cy="923330"/>
          </a:xfrm>
          <a:prstGeom prst="rect">
            <a:avLst/>
          </a:prstGeom>
          <a:noFill/>
        </p:spPr>
        <p:txBody>
          <a:bodyPr wrap="square" rtlCol="0">
            <a:spAutoFit/>
          </a:bodyPr>
          <a:lstStyle/>
          <a:p>
            <a:r>
              <a:rPr lang="de-DE" dirty="0" smtClean="0">
                <a:solidFill>
                  <a:srgbClr val="595959"/>
                </a:solidFill>
                <a:latin typeface="Arial (Textkörper)"/>
                <a:ea typeface="Arial (Textkörper)"/>
                <a:cs typeface="Arial (Textkörper)"/>
              </a:rPr>
              <a:t>Schadlose Ableitung an der </a:t>
            </a:r>
            <a:r>
              <a:rPr lang="de-DE" dirty="0">
                <a:solidFill>
                  <a:srgbClr val="595959"/>
                </a:solidFill>
                <a:latin typeface="Arial (Textkörper)"/>
                <a:ea typeface="Arial (Textkörper)"/>
                <a:cs typeface="Arial (Textkörper)"/>
              </a:rPr>
              <a:t>Oberfläche / (</a:t>
            </a:r>
            <a:r>
              <a:rPr lang="de-DE" dirty="0" err="1">
                <a:solidFill>
                  <a:srgbClr val="595959"/>
                </a:solidFill>
                <a:latin typeface="Arial (Textkörper)"/>
                <a:ea typeface="Arial (Textkörper)"/>
                <a:cs typeface="Arial (Textkörper)"/>
              </a:rPr>
              <a:t>natürl</a:t>
            </a:r>
            <a:r>
              <a:rPr lang="de-DE" dirty="0">
                <a:solidFill>
                  <a:srgbClr val="595959"/>
                </a:solidFill>
                <a:latin typeface="Arial (Textkörper)"/>
                <a:ea typeface="Arial (Textkörper)"/>
                <a:cs typeface="Arial (Textkörper)"/>
              </a:rPr>
              <a:t>.) </a:t>
            </a:r>
            <a:r>
              <a:rPr lang="de-DE" dirty="0" smtClean="0">
                <a:solidFill>
                  <a:srgbClr val="595959"/>
                </a:solidFill>
                <a:latin typeface="Arial (Textkörper)"/>
                <a:ea typeface="Arial (Textkörper)"/>
                <a:cs typeface="Arial (Textkörper)"/>
              </a:rPr>
              <a:t>Rückhaltemaßnahmen</a:t>
            </a:r>
          </a:p>
        </p:txBody>
      </p:sp>
      <p:sp>
        <p:nvSpPr>
          <p:cNvPr id="12" name="Textfeld 11"/>
          <p:cNvSpPr txBox="1"/>
          <p:nvPr/>
        </p:nvSpPr>
        <p:spPr>
          <a:xfrm>
            <a:off x="7891976" y="3778356"/>
            <a:ext cx="2592288" cy="646331"/>
          </a:xfrm>
          <a:prstGeom prst="rect">
            <a:avLst/>
          </a:prstGeom>
          <a:noFill/>
        </p:spPr>
        <p:txBody>
          <a:bodyPr wrap="square" rtlCol="0">
            <a:spAutoFit/>
          </a:bodyPr>
          <a:lstStyle/>
          <a:p>
            <a:r>
              <a:rPr lang="de-DE" dirty="0" smtClean="0">
                <a:solidFill>
                  <a:srgbClr val="595959"/>
                </a:solidFill>
                <a:latin typeface="Arial (Textkörper)"/>
                <a:ea typeface="Arial (Textkörper)"/>
                <a:cs typeface="Arial (Textkörper)"/>
              </a:rPr>
              <a:t>Technischer Hochwasserschutz</a:t>
            </a:r>
          </a:p>
        </p:txBody>
      </p:sp>
      <p:sp>
        <p:nvSpPr>
          <p:cNvPr id="13" name="Textfeld 12"/>
          <p:cNvSpPr txBox="1"/>
          <p:nvPr/>
        </p:nvSpPr>
        <p:spPr>
          <a:xfrm>
            <a:off x="7891976" y="4508773"/>
            <a:ext cx="2592288" cy="646331"/>
          </a:xfrm>
          <a:prstGeom prst="rect">
            <a:avLst/>
          </a:prstGeom>
          <a:noFill/>
        </p:spPr>
        <p:txBody>
          <a:bodyPr wrap="square" rtlCol="0">
            <a:spAutoFit/>
          </a:bodyPr>
          <a:lstStyle/>
          <a:p>
            <a:r>
              <a:rPr lang="de-DE" dirty="0" smtClean="0">
                <a:solidFill>
                  <a:srgbClr val="595959"/>
                </a:solidFill>
                <a:latin typeface="Arial (Textkörper)"/>
                <a:ea typeface="Arial (Textkörper)"/>
                <a:cs typeface="Arial (Textkörper)"/>
              </a:rPr>
              <a:t>Planung der Gefahrenabwehr</a:t>
            </a:r>
          </a:p>
        </p:txBody>
      </p:sp>
      <p:sp>
        <p:nvSpPr>
          <p:cNvPr id="14" name="Textfeld 13"/>
          <p:cNvSpPr txBox="1"/>
          <p:nvPr/>
        </p:nvSpPr>
        <p:spPr>
          <a:xfrm>
            <a:off x="7891976" y="5239190"/>
            <a:ext cx="2592288" cy="369332"/>
          </a:xfrm>
          <a:prstGeom prst="rect">
            <a:avLst/>
          </a:prstGeom>
          <a:noFill/>
        </p:spPr>
        <p:txBody>
          <a:bodyPr wrap="square" rtlCol="0">
            <a:spAutoFit/>
          </a:bodyPr>
          <a:lstStyle/>
          <a:p>
            <a:r>
              <a:rPr lang="de-DE" smtClean="0">
                <a:solidFill>
                  <a:srgbClr val="595959"/>
                </a:solidFill>
                <a:latin typeface="Arial (Textkörper)"/>
                <a:ea typeface="Arial (Textkörper)"/>
                <a:cs typeface="Arial (Textkörper)"/>
              </a:rPr>
              <a:t>Informationsvorsorge</a:t>
            </a:r>
          </a:p>
        </p:txBody>
      </p:sp>
      <p:sp>
        <p:nvSpPr>
          <p:cNvPr id="15" name="Textfeld 14"/>
          <p:cNvSpPr txBox="1"/>
          <p:nvPr/>
        </p:nvSpPr>
        <p:spPr>
          <a:xfrm>
            <a:off x="7891976" y="5692606"/>
            <a:ext cx="2520280" cy="369332"/>
          </a:xfrm>
          <a:prstGeom prst="rect">
            <a:avLst/>
          </a:prstGeom>
          <a:noFill/>
        </p:spPr>
        <p:txBody>
          <a:bodyPr wrap="square" rtlCol="0">
            <a:spAutoFit/>
          </a:bodyPr>
          <a:lstStyle/>
          <a:p>
            <a:r>
              <a:rPr lang="de-DE" smtClean="0">
                <a:solidFill>
                  <a:srgbClr val="595959"/>
                </a:solidFill>
                <a:latin typeface="Arial (Textkörper)"/>
                <a:ea typeface="Arial (Textkörper)"/>
                <a:cs typeface="Arial (Textkörper)"/>
              </a:rPr>
              <a:t>Bauvorsorge</a:t>
            </a:r>
          </a:p>
        </p:txBody>
      </p:sp>
      <p:cxnSp>
        <p:nvCxnSpPr>
          <p:cNvPr id="16" name="Gerade Verbindung mit Pfeil 15"/>
          <p:cNvCxnSpPr>
            <a:endCxn id="10" idx="1"/>
          </p:cNvCxnSpPr>
          <p:nvPr/>
        </p:nvCxnSpPr>
        <p:spPr>
          <a:xfrm flipV="1">
            <a:off x="7027880" y="2502188"/>
            <a:ext cx="864096" cy="1543526"/>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17" name="Gerade Verbindung mit Pfeil 16"/>
          <p:cNvCxnSpPr>
            <a:endCxn id="10" idx="1"/>
          </p:cNvCxnSpPr>
          <p:nvPr/>
        </p:nvCxnSpPr>
        <p:spPr>
          <a:xfrm flipV="1">
            <a:off x="7027880" y="2502188"/>
            <a:ext cx="864096" cy="2119590"/>
          </a:xfrm>
          <a:prstGeom prst="straightConnector1">
            <a:avLst/>
          </a:prstGeom>
          <a:ln w="12700">
            <a:prstDash val="dash"/>
            <a:tailEnd type="arrow"/>
          </a:ln>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a:endCxn id="11" idx="1"/>
          </p:cNvCxnSpPr>
          <p:nvPr/>
        </p:nvCxnSpPr>
        <p:spPr>
          <a:xfrm flipV="1">
            <a:off x="5443704" y="3232605"/>
            <a:ext cx="2448272" cy="1893237"/>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19" name="Gerade Verbindung mit Pfeil 18"/>
          <p:cNvCxnSpPr>
            <a:endCxn id="12" idx="1"/>
          </p:cNvCxnSpPr>
          <p:nvPr/>
        </p:nvCxnSpPr>
        <p:spPr>
          <a:xfrm>
            <a:off x="3859528" y="3757683"/>
            <a:ext cx="4032448" cy="343839"/>
          </a:xfrm>
          <a:prstGeom prst="straightConnector1">
            <a:avLst/>
          </a:prstGeom>
          <a:ln w="12700">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Gerade Verbindung mit Pfeil 19"/>
          <p:cNvCxnSpPr>
            <a:endCxn id="13" idx="1"/>
          </p:cNvCxnSpPr>
          <p:nvPr/>
        </p:nvCxnSpPr>
        <p:spPr>
          <a:xfrm>
            <a:off x="5443704" y="4549770"/>
            <a:ext cx="2448272" cy="282169"/>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21" name="Gerade Verbindung mit Pfeil 20"/>
          <p:cNvCxnSpPr>
            <a:endCxn id="13" idx="1"/>
          </p:cNvCxnSpPr>
          <p:nvPr/>
        </p:nvCxnSpPr>
        <p:spPr>
          <a:xfrm>
            <a:off x="3859528" y="3757682"/>
            <a:ext cx="4032448" cy="1074257"/>
          </a:xfrm>
          <a:prstGeom prst="straightConnector1">
            <a:avLst/>
          </a:prstGeom>
          <a:ln w="12700">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Gerade Verbindung mit Pfeil 21"/>
          <p:cNvCxnSpPr>
            <a:endCxn id="13" idx="1"/>
          </p:cNvCxnSpPr>
          <p:nvPr/>
        </p:nvCxnSpPr>
        <p:spPr>
          <a:xfrm flipV="1">
            <a:off x="5443704" y="4831939"/>
            <a:ext cx="2448272" cy="293896"/>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a:endCxn id="15" idx="1"/>
          </p:cNvCxnSpPr>
          <p:nvPr/>
        </p:nvCxnSpPr>
        <p:spPr>
          <a:xfrm>
            <a:off x="2203344" y="4045714"/>
            <a:ext cx="5688632" cy="1831558"/>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24" name="Gerade Verbindung mit Pfeil 23"/>
          <p:cNvCxnSpPr>
            <a:endCxn id="11" idx="1"/>
          </p:cNvCxnSpPr>
          <p:nvPr/>
        </p:nvCxnSpPr>
        <p:spPr>
          <a:xfrm flipV="1">
            <a:off x="7027880" y="3232605"/>
            <a:ext cx="864096" cy="813117"/>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25" name="Gerade Verbindung mit Pfeil 24"/>
          <p:cNvCxnSpPr>
            <a:endCxn id="10" idx="1"/>
          </p:cNvCxnSpPr>
          <p:nvPr/>
        </p:nvCxnSpPr>
        <p:spPr>
          <a:xfrm flipV="1">
            <a:off x="5443704" y="2502188"/>
            <a:ext cx="2448272" cy="2623646"/>
          </a:xfrm>
          <a:prstGeom prst="straightConnector1">
            <a:avLst/>
          </a:prstGeom>
          <a:ln w="12700">
            <a:prstDash val="dash"/>
            <a:tailEnd type="arrow"/>
          </a:ln>
        </p:spPr>
        <p:style>
          <a:lnRef idx="2">
            <a:schemeClr val="accent1"/>
          </a:lnRef>
          <a:fillRef idx="0">
            <a:schemeClr val="accent1"/>
          </a:fillRef>
          <a:effectRef idx="1">
            <a:schemeClr val="accent1"/>
          </a:effectRef>
          <a:fontRef idx="minor">
            <a:schemeClr val="tx1"/>
          </a:fontRef>
        </p:style>
      </p:cxnSp>
      <p:cxnSp>
        <p:nvCxnSpPr>
          <p:cNvPr id="26" name="Gerade Verbindung mit Pfeil 25"/>
          <p:cNvCxnSpPr>
            <a:endCxn id="10" idx="1"/>
          </p:cNvCxnSpPr>
          <p:nvPr/>
        </p:nvCxnSpPr>
        <p:spPr>
          <a:xfrm flipV="1">
            <a:off x="3859528" y="2502188"/>
            <a:ext cx="4032448" cy="1255494"/>
          </a:xfrm>
          <a:prstGeom prst="straightConnector1">
            <a:avLst/>
          </a:prstGeom>
          <a:ln w="12700">
            <a:solidFill>
              <a:schemeClr val="accent5">
                <a:lumMod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7" name="Gerade Verbindung mit Pfeil 26"/>
          <p:cNvCxnSpPr>
            <a:endCxn id="11" idx="1"/>
          </p:cNvCxnSpPr>
          <p:nvPr/>
        </p:nvCxnSpPr>
        <p:spPr>
          <a:xfrm flipV="1">
            <a:off x="3859528" y="3232605"/>
            <a:ext cx="4032448" cy="525085"/>
          </a:xfrm>
          <a:prstGeom prst="straightConnector1">
            <a:avLst/>
          </a:prstGeom>
          <a:ln w="12700">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Gerade Verbindung mit Pfeil 27"/>
          <p:cNvCxnSpPr>
            <a:endCxn id="11" idx="1"/>
          </p:cNvCxnSpPr>
          <p:nvPr/>
        </p:nvCxnSpPr>
        <p:spPr>
          <a:xfrm flipV="1">
            <a:off x="7027880" y="3232605"/>
            <a:ext cx="864096" cy="1893233"/>
          </a:xfrm>
          <a:prstGeom prst="straightConnector1">
            <a:avLst/>
          </a:prstGeom>
          <a:ln w="12700">
            <a:solidFill>
              <a:schemeClr val="accent5">
                <a:lumMod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9" name="Gerade Verbindung mit Pfeil 28"/>
          <p:cNvCxnSpPr>
            <a:endCxn id="14" idx="1"/>
          </p:cNvCxnSpPr>
          <p:nvPr/>
        </p:nvCxnSpPr>
        <p:spPr>
          <a:xfrm>
            <a:off x="7027880" y="4621778"/>
            <a:ext cx="864096" cy="802078"/>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30" name="Gerade Verbindung mit Pfeil 29"/>
          <p:cNvCxnSpPr>
            <a:endCxn id="14" idx="1"/>
          </p:cNvCxnSpPr>
          <p:nvPr/>
        </p:nvCxnSpPr>
        <p:spPr>
          <a:xfrm>
            <a:off x="4579608" y="4621778"/>
            <a:ext cx="3312368" cy="802078"/>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a:endCxn id="12" idx="1"/>
          </p:cNvCxnSpPr>
          <p:nvPr/>
        </p:nvCxnSpPr>
        <p:spPr>
          <a:xfrm flipV="1">
            <a:off x="5443704" y="4101522"/>
            <a:ext cx="2448272" cy="1024313"/>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32" name="Gerade Verbindung mit Pfeil 31"/>
          <p:cNvCxnSpPr>
            <a:endCxn id="14" idx="1"/>
          </p:cNvCxnSpPr>
          <p:nvPr/>
        </p:nvCxnSpPr>
        <p:spPr>
          <a:xfrm>
            <a:off x="3859528" y="3757682"/>
            <a:ext cx="4032448" cy="1666174"/>
          </a:xfrm>
          <a:prstGeom prst="straightConnector1">
            <a:avLst/>
          </a:prstGeom>
          <a:ln w="12700">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Gerade Verbindung mit Pfeil 32"/>
          <p:cNvCxnSpPr>
            <a:endCxn id="15" idx="1"/>
          </p:cNvCxnSpPr>
          <p:nvPr/>
        </p:nvCxnSpPr>
        <p:spPr>
          <a:xfrm>
            <a:off x="6091776" y="4764750"/>
            <a:ext cx="1800200" cy="1112522"/>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158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par>
                                <p:cTn id="35" presetID="22" presetClass="entr" presetSubtype="4"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par>
                                <p:cTn id="38" presetID="22" presetClass="entr" presetSubtype="4"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par>
                                <p:cTn id="41" presetID="2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par>
                                <p:cTn id="44" presetID="22" presetClass="entr" presetSubtype="4"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par>
                                <p:cTn id="47" presetID="22" presetClass="entr" presetSubtype="4"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par>
                                <p:cTn id="53" presetID="22" presetClass="entr" presetSubtype="4"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par>
                                <p:cTn id="56" presetID="22" presetClass="entr" presetSubtype="4"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Netzwerk Hochwasser- und Überflutungsschutz</a:t>
            </a:r>
            <a:endParaRPr lang="de-DE" dirty="0"/>
          </a:p>
        </p:txBody>
      </p:sp>
      <p:sp>
        <p:nvSpPr>
          <p:cNvPr id="3" name="Datumsplatzhalter 2"/>
          <p:cNvSpPr>
            <a:spLocks noGrp="1"/>
          </p:cNvSpPr>
          <p:nvPr>
            <p:ph type="dt" sz="half" idx="10"/>
          </p:nvPr>
        </p:nvSpPr>
        <p:spPr/>
        <p:txBody>
          <a:bodyPr/>
          <a:lstStyle/>
          <a:p>
            <a:r>
              <a:rPr lang="de-DE" smtClean="0"/>
              <a:t>21.09.2021</a:t>
            </a:r>
            <a:endParaRPr lang="de-DE"/>
          </a:p>
        </p:txBody>
      </p:sp>
      <p:sp>
        <p:nvSpPr>
          <p:cNvPr id="4" name="Fußzeilenplatzhalter 3"/>
          <p:cNvSpPr>
            <a:spLocks noGrp="1"/>
          </p:cNvSpPr>
          <p:nvPr>
            <p:ph type="ftr" sz="quarter" idx="11"/>
          </p:nvPr>
        </p:nvSpPr>
        <p:spPr/>
        <p:txBody>
          <a:bodyPr/>
          <a:lstStyle/>
          <a:p>
            <a:r>
              <a:rPr lang="de-DE" smtClean="0"/>
              <a:t>Detmold, Dr. Ralf Togler</a:t>
            </a:r>
            <a:endParaRPr lang="de-DE"/>
          </a:p>
        </p:txBody>
      </p:sp>
      <p:sp>
        <p:nvSpPr>
          <p:cNvPr id="5" name="Foliennummernplatzhalter 4"/>
          <p:cNvSpPr>
            <a:spLocks noGrp="1"/>
          </p:cNvSpPr>
          <p:nvPr>
            <p:ph type="sldNum" sz="quarter" idx="12"/>
          </p:nvPr>
        </p:nvSpPr>
        <p:spPr/>
        <p:txBody>
          <a:bodyPr/>
          <a:lstStyle/>
          <a:p>
            <a:fld id="{3E9026C8-1FB3-7D44-A599-C24B210E39ED}" type="slidenum">
              <a:rPr lang="de-DE" smtClean="0"/>
              <a:t>15</a:t>
            </a:fld>
            <a:endParaRPr lang="de-DE"/>
          </a:p>
        </p:txBody>
      </p:sp>
      <p:sp>
        <p:nvSpPr>
          <p:cNvPr id="7" name="Untertitel 6"/>
          <p:cNvSpPr>
            <a:spLocks noGrp="1"/>
          </p:cNvSpPr>
          <p:nvPr>
            <p:ph type="subTitle" idx="15"/>
          </p:nvPr>
        </p:nvSpPr>
        <p:spPr/>
        <p:txBody>
          <a:bodyPr/>
          <a:lstStyle/>
          <a:p>
            <a:r>
              <a:rPr lang="de-DE" dirty="0" smtClean="0"/>
              <a:t>Daten</a:t>
            </a:r>
            <a:endParaRPr lang="de-DE" dirty="0"/>
          </a:p>
        </p:txBody>
      </p:sp>
      <p:grpSp>
        <p:nvGrpSpPr>
          <p:cNvPr id="10" name="Gruppieren 9"/>
          <p:cNvGrpSpPr/>
          <p:nvPr/>
        </p:nvGrpSpPr>
        <p:grpSpPr>
          <a:xfrm>
            <a:off x="2147788" y="3591020"/>
            <a:ext cx="3168650" cy="1439862"/>
            <a:chOff x="77463" y="3717032"/>
            <a:chExt cx="3168650" cy="1439862"/>
          </a:xfrm>
        </p:grpSpPr>
        <p:sp>
          <p:nvSpPr>
            <p:cNvPr id="11" name="Ellipse 10"/>
            <p:cNvSpPr/>
            <p:nvPr/>
          </p:nvSpPr>
          <p:spPr>
            <a:xfrm>
              <a:off x="77463" y="3717032"/>
              <a:ext cx="3168650" cy="1439862"/>
            </a:xfrm>
            <a:prstGeom prst="ellipse">
              <a:avLst/>
            </a:prstGeom>
            <a:solidFill>
              <a:schemeClr val="accent6">
                <a:lumMod val="20000"/>
                <a:lumOff val="80000"/>
                <a:alpha val="2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cxnSp>
          <p:nvCxnSpPr>
            <p:cNvPr id="12" name="Gerade Verbindung 139"/>
            <p:cNvCxnSpPr>
              <a:stCxn id="22" idx="5"/>
              <a:endCxn id="40" idx="5"/>
            </p:cNvCxnSpPr>
            <p:nvPr/>
          </p:nvCxnSpPr>
          <p:spPr>
            <a:xfrm>
              <a:off x="1271263" y="4469507"/>
              <a:ext cx="376238" cy="134937"/>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3" name="Ellipse 12"/>
            <p:cNvSpPr/>
            <p:nvPr/>
          </p:nvSpPr>
          <p:spPr>
            <a:xfrm>
              <a:off x="1517326" y="3861494"/>
              <a:ext cx="42862"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4" name="Gleichschenkliges Dreieck 13"/>
            <p:cNvSpPr/>
            <p:nvPr/>
          </p:nvSpPr>
          <p:spPr>
            <a:xfrm>
              <a:off x="1504626" y="3901182"/>
              <a:ext cx="73025"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5" name="Ellipse 14"/>
            <p:cNvSpPr/>
            <p:nvPr/>
          </p:nvSpPr>
          <p:spPr>
            <a:xfrm>
              <a:off x="1314126" y="4037707"/>
              <a:ext cx="42862"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6" name="Gleichschenkliges Dreieck 15"/>
            <p:cNvSpPr/>
            <p:nvPr/>
          </p:nvSpPr>
          <p:spPr>
            <a:xfrm>
              <a:off x="1301426" y="4077394"/>
              <a:ext cx="73025"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7" name="Ellipse 16"/>
            <p:cNvSpPr/>
            <p:nvPr/>
          </p:nvSpPr>
          <p:spPr>
            <a:xfrm>
              <a:off x="1669726" y="4013894"/>
              <a:ext cx="42862"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8" name="Gleichschenkliges Dreieck 17"/>
            <p:cNvSpPr/>
            <p:nvPr/>
          </p:nvSpPr>
          <p:spPr>
            <a:xfrm>
              <a:off x="1657026" y="4053582"/>
              <a:ext cx="73025"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9" name="Ellipse 18"/>
            <p:cNvSpPr/>
            <p:nvPr/>
          </p:nvSpPr>
          <p:spPr>
            <a:xfrm>
              <a:off x="1466526" y="4190107"/>
              <a:ext cx="42862"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20" name="Gleichschenkliges Dreieck 19"/>
            <p:cNvSpPr/>
            <p:nvPr/>
          </p:nvSpPr>
          <p:spPr>
            <a:xfrm>
              <a:off x="1453826" y="4229794"/>
              <a:ext cx="73025"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21" name="Ellipse 20"/>
            <p:cNvSpPr/>
            <p:nvPr/>
          </p:nvSpPr>
          <p:spPr>
            <a:xfrm>
              <a:off x="1229988" y="4356794"/>
              <a:ext cx="42863"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22" name="Gleichschenkliges Dreieck 21"/>
            <p:cNvSpPr/>
            <p:nvPr/>
          </p:nvSpPr>
          <p:spPr>
            <a:xfrm>
              <a:off x="1217288" y="4396482"/>
              <a:ext cx="71438"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23" name="Ellipse 22"/>
            <p:cNvSpPr/>
            <p:nvPr/>
          </p:nvSpPr>
          <p:spPr>
            <a:xfrm>
              <a:off x="1026788" y="4533007"/>
              <a:ext cx="42863" cy="42862"/>
            </a:xfrm>
            <a:prstGeom prst="ellipse">
              <a:avLst/>
            </a:prstGeom>
            <a:solidFill>
              <a:srgbClr val="006699"/>
            </a:solidFill>
            <a:ln>
              <a:solidFill>
                <a:srgbClr val="00669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24" name="Gleichschenkliges Dreieck 23"/>
            <p:cNvSpPr/>
            <p:nvPr/>
          </p:nvSpPr>
          <p:spPr>
            <a:xfrm>
              <a:off x="1014088" y="4572694"/>
              <a:ext cx="71438" cy="144463"/>
            </a:xfrm>
            <a:prstGeom prst="triangle">
              <a:avLst/>
            </a:prstGeom>
            <a:solidFill>
              <a:srgbClr val="006699"/>
            </a:solidFill>
            <a:ln>
              <a:solidFill>
                <a:srgbClr val="00669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25" name="Ellipse 24"/>
            <p:cNvSpPr/>
            <p:nvPr/>
          </p:nvSpPr>
          <p:spPr>
            <a:xfrm>
              <a:off x="1382388" y="4509194"/>
              <a:ext cx="42863" cy="42863"/>
            </a:xfrm>
            <a:prstGeom prst="ellipse">
              <a:avLst/>
            </a:prstGeom>
            <a:solidFill>
              <a:srgbClr val="006699"/>
            </a:solidFill>
            <a:ln>
              <a:solidFill>
                <a:srgbClr val="00669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26" name="Gleichschenkliges Dreieck 25"/>
            <p:cNvSpPr/>
            <p:nvPr/>
          </p:nvSpPr>
          <p:spPr>
            <a:xfrm>
              <a:off x="1369688" y="4548882"/>
              <a:ext cx="71438" cy="144462"/>
            </a:xfrm>
            <a:prstGeom prst="triangle">
              <a:avLst/>
            </a:prstGeom>
            <a:solidFill>
              <a:srgbClr val="006699"/>
            </a:solidFill>
            <a:ln>
              <a:solidFill>
                <a:srgbClr val="00669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27" name="Ellipse 26"/>
            <p:cNvSpPr/>
            <p:nvPr/>
          </p:nvSpPr>
          <p:spPr>
            <a:xfrm>
              <a:off x="1179188" y="4685407"/>
              <a:ext cx="42863"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28" name="Gleichschenkliges Dreieck 27"/>
            <p:cNvSpPr/>
            <p:nvPr/>
          </p:nvSpPr>
          <p:spPr>
            <a:xfrm>
              <a:off x="1166488" y="4725094"/>
              <a:ext cx="71438"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29" name="Ellipse 28"/>
            <p:cNvSpPr/>
            <p:nvPr/>
          </p:nvSpPr>
          <p:spPr>
            <a:xfrm>
              <a:off x="2098351" y="3820219"/>
              <a:ext cx="42862" cy="44450"/>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30" name="Gleichschenkliges Dreieck 29"/>
            <p:cNvSpPr/>
            <p:nvPr/>
          </p:nvSpPr>
          <p:spPr>
            <a:xfrm>
              <a:off x="2085651" y="3861494"/>
              <a:ext cx="71437"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31" name="Ellipse 30"/>
            <p:cNvSpPr/>
            <p:nvPr/>
          </p:nvSpPr>
          <p:spPr>
            <a:xfrm>
              <a:off x="1895151" y="3996432"/>
              <a:ext cx="42862"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32" name="Gleichschenkliges Dreieck 31"/>
            <p:cNvSpPr/>
            <p:nvPr/>
          </p:nvSpPr>
          <p:spPr>
            <a:xfrm>
              <a:off x="1882451" y="4037707"/>
              <a:ext cx="71437" cy="142875"/>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33" name="Ellipse 32"/>
            <p:cNvSpPr/>
            <p:nvPr/>
          </p:nvSpPr>
          <p:spPr>
            <a:xfrm>
              <a:off x="2250751" y="3972619"/>
              <a:ext cx="42862" cy="44450"/>
            </a:xfrm>
            <a:prstGeom prst="ellipse">
              <a:avLst/>
            </a:prstGeom>
            <a:solidFill>
              <a:srgbClr val="006699"/>
            </a:solidFill>
            <a:ln>
              <a:solidFill>
                <a:srgbClr val="00669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34" name="Gleichschenkliges Dreieck 33"/>
            <p:cNvSpPr/>
            <p:nvPr/>
          </p:nvSpPr>
          <p:spPr>
            <a:xfrm>
              <a:off x="2238051" y="4013894"/>
              <a:ext cx="71437" cy="144463"/>
            </a:xfrm>
            <a:prstGeom prst="triangle">
              <a:avLst/>
            </a:prstGeom>
            <a:solidFill>
              <a:srgbClr val="006699"/>
            </a:solidFill>
            <a:ln>
              <a:solidFill>
                <a:srgbClr val="00669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35" name="Ellipse 34"/>
            <p:cNvSpPr/>
            <p:nvPr/>
          </p:nvSpPr>
          <p:spPr>
            <a:xfrm>
              <a:off x="2047551" y="4148832"/>
              <a:ext cx="42862"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36" name="Gleichschenkliges Dreieck 35"/>
            <p:cNvSpPr/>
            <p:nvPr/>
          </p:nvSpPr>
          <p:spPr>
            <a:xfrm>
              <a:off x="2034851" y="4190107"/>
              <a:ext cx="71437" cy="142875"/>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37" name="Ellipse 36"/>
            <p:cNvSpPr/>
            <p:nvPr/>
          </p:nvSpPr>
          <p:spPr>
            <a:xfrm>
              <a:off x="1809426" y="4317107"/>
              <a:ext cx="44450"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38" name="Gleichschenkliges Dreieck 37"/>
            <p:cNvSpPr/>
            <p:nvPr/>
          </p:nvSpPr>
          <p:spPr>
            <a:xfrm>
              <a:off x="1796726" y="4356794"/>
              <a:ext cx="73025"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39" name="Ellipse 38"/>
            <p:cNvSpPr/>
            <p:nvPr/>
          </p:nvSpPr>
          <p:spPr>
            <a:xfrm>
              <a:off x="1606226" y="4491732"/>
              <a:ext cx="44450" cy="44450"/>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40" name="Gleichschenkliges Dreieck 39"/>
            <p:cNvSpPr/>
            <p:nvPr/>
          </p:nvSpPr>
          <p:spPr>
            <a:xfrm>
              <a:off x="1593526" y="4533007"/>
              <a:ext cx="73025"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41" name="Ellipse 40"/>
            <p:cNvSpPr/>
            <p:nvPr/>
          </p:nvSpPr>
          <p:spPr>
            <a:xfrm>
              <a:off x="1961826" y="4469507"/>
              <a:ext cx="44450"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42" name="Gleichschenkliges Dreieck 41"/>
            <p:cNvSpPr/>
            <p:nvPr/>
          </p:nvSpPr>
          <p:spPr>
            <a:xfrm>
              <a:off x="1949126" y="4509194"/>
              <a:ext cx="73025"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43" name="Ellipse 42"/>
            <p:cNvSpPr/>
            <p:nvPr/>
          </p:nvSpPr>
          <p:spPr>
            <a:xfrm>
              <a:off x="1758626" y="4644132"/>
              <a:ext cx="44450" cy="44450"/>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44" name="Gleichschenkliges Dreieck 43"/>
            <p:cNvSpPr/>
            <p:nvPr/>
          </p:nvSpPr>
          <p:spPr>
            <a:xfrm>
              <a:off x="1745926" y="4685407"/>
              <a:ext cx="73025"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45" name="Ellipse 44"/>
            <p:cNvSpPr/>
            <p:nvPr/>
          </p:nvSpPr>
          <p:spPr>
            <a:xfrm>
              <a:off x="2674613" y="3861494"/>
              <a:ext cx="42863"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46" name="Gleichschenkliges Dreieck 45"/>
            <p:cNvSpPr/>
            <p:nvPr/>
          </p:nvSpPr>
          <p:spPr>
            <a:xfrm>
              <a:off x="2661913" y="3901182"/>
              <a:ext cx="71438"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47" name="Ellipse 46"/>
            <p:cNvSpPr/>
            <p:nvPr/>
          </p:nvSpPr>
          <p:spPr>
            <a:xfrm>
              <a:off x="2471413" y="4037707"/>
              <a:ext cx="42863"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48" name="Gleichschenkliges Dreieck 47"/>
            <p:cNvSpPr/>
            <p:nvPr/>
          </p:nvSpPr>
          <p:spPr>
            <a:xfrm>
              <a:off x="2458713" y="4077394"/>
              <a:ext cx="71438"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49" name="Gleichschenkliges Dreieck 48"/>
            <p:cNvSpPr/>
            <p:nvPr/>
          </p:nvSpPr>
          <p:spPr>
            <a:xfrm>
              <a:off x="2814313" y="4053582"/>
              <a:ext cx="71438"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50" name="Ellipse 49"/>
            <p:cNvSpPr/>
            <p:nvPr/>
          </p:nvSpPr>
          <p:spPr>
            <a:xfrm>
              <a:off x="2623813" y="4190107"/>
              <a:ext cx="42863"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51" name="Gleichschenkliges Dreieck 50"/>
            <p:cNvSpPr/>
            <p:nvPr/>
          </p:nvSpPr>
          <p:spPr>
            <a:xfrm>
              <a:off x="2611113" y="4229794"/>
              <a:ext cx="71438"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52" name="Ellipse 51"/>
            <p:cNvSpPr/>
            <p:nvPr/>
          </p:nvSpPr>
          <p:spPr>
            <a:xfrm>
              <a:off x="2385688" y="4356794"/>
              <a:ext cx="44450"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53" name="Gleichschenkliges Dreieck 52"/>
            <p:cNvSpPr/>
            <p:nvPr/>
          </p:nvSpPr>
          <p:spPr>
            <a:xfrm>
              <a:off x="2372988" y="4396482"/>
              <a:ext cx="73025"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54" name="Ellipse 53"/>
            <p:cNvSpPr/>
            <p:nvPr/>
          </p:nvSpPr>
          <p:spPr>
            <a:xfrm>
              <a:off x="2182488" y="4533007"/>
              <a:ext cx="42863"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55" name="Gleichschenkliges Dreieck 54"/>
            <p:cNvSpPr/>
            <p:nvPr/>
          </p:nvSpPr>
          <p:spPr>
            <a:xfrm>
              <a:off x="2169788" y="4572694"/>
              <a:ext cx="73025"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56" name="Ellipse 55"/>
            <p:cNvSpPr/>
            <p:nvPr/>
          </p:nvSpPr>
          <p:spPr>
            <a:xfrm>
              <a:off x="2538088" y="4509194"/>
              <a:ext cx="44450"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57" name="Gleichschenkliges Dreieck 56"/>
            <p:cNvSpPr/>
            <p:nvPr/>
          </p:nvSpPr>
          <p:spPr>
            <a:xfrm>
              <a:off x="2525388" y="4548882"/>
              <a:ext cx="73025"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58" name="Ellipse 57"/>
            <p:cNvSpPr/>
            <p:nvPr/>
          </p:nvSpPr>
          <p:spPr>
            <a:xfrm>
              <a:off x="2334888" y="4685407"/>
              <a:ext cx="42863"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59" name="Gleichschenkliges Dreieck 58"/>
            <p:cNvSpPr/>
            <p:nvPr/>
          </p:nvSpPr>
          <p:spPr>
            <a:xfrm>
              <a:off x="2322188" y="4725094"/>
              <a:ext cx="73025"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60" name="Ellipse 59"/>
            <p:cNvSpPr/>
            <p:nvPr/>
          </p:nvSpPr>
          <p:spPr>
            <a:xfrm>
              <a:off x="1374451" y="4798119"/>
              <a:ext cx="42862"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61" name="Gleichschenkliges Dreieck 60"/>
            <p:cNvSpPr/>
            <p:nvPr/>
          </p:nvSpPr>
          <p:spPr>
            <a:xfrm>
              <a:off x="1361751" y="4837807"/>
              <a:ext cx="71437"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62" name="Ellipse 61"/>
            <p:cNvSpPr/>
            <p:nvPr/>
          </p:nvSpPr>
          <p:spPr>
            <a:xfrm>
              <a:off x="1603051" y="4829869"/>
              <a:ext cx="42862"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63" name="Gleichschenkliges Dreieck 62"/>
            <p:cNvSpPr/>
            <p:nvPr/>
          </p:nvSpPr>
          <p:spPr>
            <a:xfrm>
              <a:off x="1590351" y="4869557"/>
              <a:ext cx="71437"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64" name="Ellipse 63"/>
            <p:cNvSpPr/>
            <p:nvPr/>
          </p:nvSpPr>
          <p:spPr>
            <a:xfrm>
              <a:off x="1953888" y="4756844"/>
              <a:ext cx="42863"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65" name="Gleichschenkliges Dreieck 64"/>
            <p:cNvSpPr/>
            <p:nvPr/>
          </p:nvSpPr>
          <p:spPr>
            <a:xfrm>
              <a:off x="1941188" y="4798119"/>
              <a:ext cx="71438" cy="142875"/>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66" name="Ellipse 65"/>
            <p:cNvSpPr/>
            <p:nvPr/>
          </p:nvSpPr>
          <p:spPr>
            <a:xfrm>
              <a:off x="1750688" y="4901307"/>
              <a:ext cx="42863"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67" name="Gleichschenkliges Dreieck 66"/>
            <p:cNvSpPr/>
            <p:nvPr/>
          </p:nvSpPr>
          <p:spPr>
            <a:xfrm>
              <a:off x="1737988" y="4940994"/>
              <a:ext cx="71438"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68" name="Ellipse 67"/>
            <p:cNvSpPr/>
            <p:nvPr/>
          </p:nvSpPr>
          <p:spPr>
            <a:xfrm>
              <a:off x="2106288" y="4909244"/>
              <a:ext cx="42863"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69" name="Gleichschenkliges Dreieck 68"/>
            <p:cNvSpPr/>
            <p:nvPr/>
          </p:nvSpPr>
          <p:spPr>
            <a:xfrm>
              <a:off x="2093588" y="4950519"/>
              <a:ext cx="71438" cy="142875"/>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70" name="Ellipse 69"/>
            <p:cNvSpPr/>
            <p:nvPr/>
          </p:nvSpPr>
          <p:spPr>
            <a:xfrm>
              <a:off x="2530151" y="4798119"/>
              <a:ext cx="42862" cy="42863"/>
            </a:xfrm>
            <a:prstGeom prst="ellipse">
              <a:avLst/>
            </a:prstGeom>
            <a:solidFill>
              <a:srgbClr val="006699"/>
            </a:solidFill>
            <a:ln>
              <a:solidFill>
                <a:srgbClr val="00669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71" name="Gleichschenkliges Dreieck 70"/>
            <p:cNvSpPr/>
            <p:nvPr/>
          </p:nvSpPr>
          <p:spPr>
            <a:xfrm>
              <a:off x="2517451" y="4837807"/>
              <a:ext cx="71437" cy="144462"/>
            </a:xfrm>
            <a:prstGeom prst="triangle">
              <a:avLst/>
            </a:prstGeom>
            <a:solidFill>
              <a:srgbClr val="006699"/>
            </a:solidFill>
            <a:ln>
              <a:solidFill>
                <a:srgbClr val="00669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72" name="Ellipse 71"/>
            <p:cNvSpPr/>
            <p:nvPr/>
          </p:nvSpPr>
          <p:spPr>
            <a:xfrm>
              <a:off x="2957188" y="4253607"/>
              <a:ext cx="44450"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73" name="Gleichschenkliges Dreieck 72"/>
            <p:cNvSpPr/>
            <p:nvPr/>
          </p:nvSpPr>
          <p:spPr>
            <a:xfrm>
              <a:off x="2944488" y="4293294"/>
              <a:ext cx="73025"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74" name="Ellipse 73"/>
            <p:cNvSpPr/>
            <p:nvPr/>
          </p:nvSpPr>
          <p:spPr>
            <a:xfrm>
              <a:off x="2753988" y="4428232"/>
              <a:ext cx="44450" cy="44450"/>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75" name="Gleichschenkliges Dreieck 74"/>
            <p:cNvSpPr/>
            <p:nvPr/>
          </p:nvSpPr>
          <p:spPr>
            <a:xfrm>
              <a:off x="2741288" y="4469507"/>
              <a:ext cx="73025"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76" name="Ellipse 75"/>
            <p:cNvSpPr/>
            <p:nvPr/>
          </p:nvSpPr>
          <p:spPr>
            <a:xfrm>
              <a:off x="3109588" y="4406007"/>
              <a:ext cx="44450"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77" name="Gleichschenkliges Dreieck 76"/>
            <p:cNvSpPr/>
            <p:nvPr/>
          </p:nvSpPr>
          <p:spPr>
            <a:xfrm>
              <a:off x="3096888" y="4445694"/>
              <a:ext cx="73025"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78" name="Ellipse 77"/>
            <p:cNvSpPr/>
            <p:nvPr/>
          </p:nvSpPr>
          <p:spPr>
            <a:xfrm>
              <a:off x="2906388" y="4580632"/>
              <a:ext cx="44450" cy="44450"/>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79" name="Gleichschenkliges Dreieck 78"/>
            <p:cNvSpPr/>
            <p:nvPr/>
          </p:nvSpPr>
          <p:spPr>
            <a:xfrm>
              <a:off x="2893688" y="4621907"/>
              <a:ext cx="73025"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80" name="Ellipse 79"/>
            <p:cNvSpPr/>
            <p:nvPr/>
          </p:nvSpPr>
          <p:spPr>
            <a:xfrm>
              <a:off x="1674488" y="3767832"/>
              <a:ext cx="42863"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81" name="Gleichschenkliges Dreieck 80"/>
            <p:cNvSpPr/>
            <p:nvPr/>
          </p:nvSpPr>
          <p:spPr>
            <a:xfrm>
              <a:off x="1661788" y="3807519"/>
              <a:ext cx="71438"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82" name="Ellipse 81"/>
            <p:cNvSpPr/>
            <p:nvPr/>
          </p:nvSpPr>
          <p:spPr>
            <a:xfrm>
              <a:off x="518788" y="3932932"/>
              <a:ext cx="42863" cy="42862"/>
            </a:xfrm>
            <a:prstGeom prst="ellipse">
              <a:avLst/>
            </a:prstGeom>
            <a:solidFill>
              <a:srgbClr val="006699"/>
            </a:solidFill>
            <a:ln>
              <a:solidFill>
                <a:srgbClr val="00669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83" name="Gleichschenkliges Dreieck 82"/>
            <p:cNvSpPr/>
            <p:nvPr/>
          </p:nvSpPr>
          <p:spPr>
            <a:xfrm>
              <a:off x="506088" y="3974207"/>
              <a:ext cx="71438" cy="142875"/>
            </a:xfrm>
            <a:prstGeom prst="triangle">
              <a:avLst/>
            </a:prstGeom>
            <a:solidFill>
              <a:srgbClr val="006699"/>
            </a:solidFill>
            <a:ln>
              <a:solidFill>
                <a:srgbClr val="00669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84" name="Ellipse 83"/>
            <p:cNvSpPr/>
            <p:nvPr/>
          </p:nvSpPr>
          <p:spPr>
            <a:xfrm>
              <a:off x="314001" y="4109144"/>
              <a:ext cx="44450"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85" name="Gleichschenkliges Dreieck 84"/>
            <p:cNvSpPr/>
            <p:nvPr/>
          </p:nvSpPr>
          <p:spPr>
            <a:xfrm>
              <a:off x="301301" y="4148832"/>
              <a:ext cx="73025"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86" name="Ellipse 85"/>
            <p:cNvSpPr/>
            <p:nvPr/>
          </p:nvSpPr>
          <p:spPr>
            <a:xfrm>
              <a:off x="945826" y="3956744"/>
              <a:ext cx="42862"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87" name="Gleichschenkliges Dreieck 86"/>
            <p:cNvSpPr/>
            <p:nvPr/>
          </p:nvSpPr>
          <p:spPr>
            <a:xfrm>
              <a:off x="933126" y="3996432"/>
              <a:ext cx="71437"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88" name="Ellipse 87"/>
            <p:cNvSpPr/>
            <p:nvPr/>
          </p:nvSpPr>
          <p:spPr>
            <a:xfrm>
              <a:off x="229863" y="4293294"/>
              <a:ext cx="42863"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89" name="Gleichschenkliges Dreieck 88"/>
            <p:cNvSpPr/>
            <p:nvPr/>
          </p:nvSpPr>
          <p:spPr>
            <a:xfrm>
              <a:off x="217163" y="4332982"/>
              <a:ext cx="71438"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90" name="Ellipse 89"/>
            <p:cNvSpPr/>
            <p:nvPr/>
          </p:nvSpPr>
          <p:spPr>
            <a:xfrm>
              <a:off x="1098226" y="4109144"/>
              <a:ext cx="42862"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91" name="Gleichschenkliges Dreieck 90"/>
            <p:cNvSpPr/>
            <p:nvPr/>
          </p:nvSpPr>
          <p:spPr>
            <a:xfrm>
              <a:off x="1085526" y="4148832"/>
              <a:ext cx="71437"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92" name="Ellipse 91"/>
            <p:cNvSpPr/>
            <p:nvPr/>
          </p:nvSpPr>
          <p:spPr>
            <a:xfrm>
              <a:off x="742626" y="3861494"/>
              <a:ext cx="42862"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93" name="Gleichschenkliges Dreieck 92"/>
            <p:cNvSpPr/>
            <p:nvPr/>
          </p:nvSpPr>
          <p:spPr>
            <a:xfrm>
              <a:off x="729926" y="3901182"/>
              <a:ext cx="71437"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94" name="Ellipse 93"/>
            <p:cNvSpPr/>
            <p:nvPr/>
          </p:nvSpPr>
          <p:spPr>
            <a:xfrm>
              <a:off x="658488" y="4101207"/>
              <a:ext cx="42863"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95" name="Gleichschenkliges Dreieck 94"/>
            <p:cNvSpPr/>
            <p:nvPr/>
          </p:nvSpPr>
          <p:spPr>
            <a:xfrm>
              <a:off x="645788" y="4140894"/>
              <a:ext cx="71438"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96" name="Ellipse 95"/>
            <p:cNvSpPr/>
            <p:nvPr/>
          </p:nvSpPr>
          <p:spPr>
            <a:xfrm>
              <a:off x="455288" y="4275832"/>
              <a:ext cx="42863" cy="44450"/>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97" name="Gleichschenkliges Dreieck 96"/>
            <p:cNvSpPr/>
            <p:nvPr/>
          </p:nvSpPr>
          <p:spPr>
            <a:xfrm>
              <a:off x="442588" y="4317107"/>
              <a:ext cx="71438" cy="142875"/>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98" name="Ellipse 97"/>
            <p:cNvSpPr/>
            <p:nvPr/>
          </p:nvSpPr>
          <p:spPr>
            <a:xfrm>
              <a:off x="810888" y="4253607"/>
              <a:ext cx="42863"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99" name="Gleichschenkliges Dreieck 98"/>
            <p:cNvSpPr/>
            <p:nvPr/>
          </p:nvSpPr>
          <p:spPr>
            <a:xfrm>
              <a:off x="798188" y="4293294"/>
              <a:ext cx="71438"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00" name="Ellipse 99"/>
            <p:cNvSpPr/>
            <p:nvPr/>
          </p:nvSpPr>
          <p:spPr>
            <a:xfrm>
              <a:off x="607688" y="4428232"/>
              <a:ext cx="42863" cy="44450"/>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01" name="Gleichschenkliges Dreieck 100"/>
            <p:cNvSpPr/>
            <p:nvPr/>
          </p:nvSpPr>
          <p:spPr>
            <a:xfrm>
              <a:off x="594988" y="4469507"/>
              <a:ext cx="71438" cy="142875"/>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02" name="Ellipse 101"/>
            <p:cNvSpPr/>
            <p:nvPr/>
          </p:nvSpPr>
          <p:spPr>
            <a:xfrm>
              <a:off x="2471413" y="3826569"/>
              <a:ext cx="42863"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03" name="Gleichschenkliges Dreieck 102"/>
            <p:cNvSpPr/>
            <p:nvPr/>
          </p:nvSpPr>
          <p:spPr>
            <a:xfrm>
              <a:off x="2453951" y="3861494"/>
              <a:ext cx="71437"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04" name="Ellipse 103"/>
            <p:cNvSpPr/>
            <p:nvPr/>
          </p:nvSpPr>
          <p:spPr>
            <a:xfrm>
              <a:off x="379088" y="4540944"/>
              <a:ext cx="42863"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05" name="Gleichschenkliges Dreieck 104"/>
            <p:cNvSpPr/>
            <p:nvPr/>
          </p:nvSpPr>
          <p:spPr>
            <a:xfrm>
              <a:off x="366388" y="4580632"/>
              <a:ext cx="71438"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06" name="Ellipse 105"/>
            <p:cNvSpPr/>
            <p:nvPr/>
          </p:nvSpPr>
          <p:spPr>
            <a:xfrm>
              <a:off x="1026788" y="4829869"/>
              <a:ext cx="42863"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07" name="Gleichschenkliges Dreieck 106"/>
            <p:cNvSpPr/>
            <p:nvPr/>
          </p:nvSpPr>
          <p:spPr>
            <a:xfrm>
              <a:off x="1014088" y="4869557"/>
              <a:ext cx="71438"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08" name="Ellipse 107"/>
            <p:cNvSpPr/>
            <p:nvPr/>
          </p:nvSpPr>
          <p:spPr>
            <a:xfrm>
              <a:off x="1890388" y="3767832"/>
              <a:ext cx="42863"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09" name="Gleichschenkliges Dreieck 108"/>
            <p:cNvSpPr/>
            <p:nvPr/>
          </p:nvSpPr>
          <p:spPr>
            <a:xfrm>
              <a:off x="1877688" y="3807519"/>
              <a:ext cx="71438"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10" name="Ellipse 109"/>
            <p:cNvSpPr/>
            <p:nvPr/>
          </p:nvSpPr>
          <p:spPr>
            <a:xfrm>
              <a:off x="801363" y="4540944"/>
              <a:ext cx="44450"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11" name="Gleichschenkliges Dreieck 110"/>
            <p:cNvSpPr/>
            <p:nvPr/>
          </p:nvSpPr>
          <p:spPr>
            <a:xfrm>
              <a:off x="788663" y="4580632"/>
              <a:ext cx="73025"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12" name="Ellipse 111"/>
            <p:cNvSpPr/>
            <p:nvPr/>
          </p:nvSpPr>
          <p:spPr>
            <a:xfrm>
              <a:off x="598163" y="4717157"/>
              <a:ext cx="44450"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13" name="Gleichschenkliges Dreieck 112"/>
            <p:cNvSpPr/>
            <p:nvPr/>
          </p:nvSpPr>
          <p:spPr>
            <a:xfrm>
              <a:off x="585463" y="4756844"/>
              <a:ext cx="73025"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14" name="Ellipse 113"/>
            <p:cNvSpPr/>
            <p:nvPr/>
          </p:nvSpPr>
          <p:spPr>
            <a:xfrm>
              <a:off x="810888" y="4798119"/>
              <a:ext cx="42863" cy="42863"/>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15" name="Gleichschenkliges Dreieck 114"/>
            <p:cNvSpPr/>
            <p:nvPr/>
          </p:nvSpPr>
          <p:spPr>
            <a:xfrm>
              <a:off x="798188" y="4837807"/>
              <a:ext cx="71438" cy="144462"/>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16" name="Ellipse 115"/>
            <p:cNvSpPr/>
            <p:nvPr/>
          </p:nvSpPr>
          <p:spPr>
            <a:xfrm>
              <a:off x="1098226" y="3748782"/>
              <a:ext cx="42862"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sp>
          <p:nvSpPr>
            <p:cNvPr id="117" name="Gleichschenkliges Dreieck 116"/>
            <p:cNvSpPr/>
            <p:nvPr/>
          </p:nvSpPr>
          <p:spPr>
            <a:xfrm>
              <a:off x="1085526" y="3788469"/>
              <a:ext cx="71437" cy="144463"/>
            </a:xfrm>
            <a:prstGeom prst="triangl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cxnSp>
          <p:nvCxnSpPr>
            <p:cNvPr id="118" name="Gerade Verbindung 245"/>
            <p:cNvCxnSpPr>
              <a:stCxn id="16" idx="5"/>
              <a:endCxn id="20" idx="1"/>
            </p:cNvCxnSpPr>
            <p:nvPr/>
          </p:nvCxnSpPr>
          <p:spPr>
            <a:xfrm>
              <a:off x="1355401" y="4148832"/>
              <a:ext cx="117475" cy="15240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9" name="Gerade Verbindung 246"/>
            <p:cNvCxnSpPr>
              <a:stCxn id="91" idx="1"/>
              <a:endCxn id="87" idx="5"/>
            </p:cNvCxnSpPr>
            <p:nvPr/>
          </p:nvCxnSpPr>
          <p:spPr>
            <a:xfrm flipH="1" flipV="1">
              <a:off x="987101" y="4069457"/>
              <a:ext cx="115887" cy="15240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0" name="Gerade Verbindung 247"/>
            <p:cNvCxnSpPr>
              <a:stCxn id="77" idx="1"/>
              <a:endCxn id="75" idx="5"/>
            </p:cNvCxnSpPr>
            <p:nvPr/>
          </p:nvCxnSpPr>
          <p:spPr>
            <a:xfrm flipH="1">
              <a:off x="2795263" y="4517132"/>
              <a:ext cx="320675" cy="23812"/>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Gerade Verbindung 248"/>
            <p:cNvCxnSpPr>
              <a:stCxn id="16" idx="5"/>
            </p:cNvCxnSpPr>
            <p:nvPr/>
          </p:nvCxnSpPr>
          <p:spPr>
            <a:xfrm flipV="1">
              <a:off x="1355401" y="4005957"/>
              <a:ext cx="161925" cy="14287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2" name="Gerade Verbindung 249"/>
            <p:cNvCxnSpPr>
              <a:stCxn id="59" idx="3"/>
              <a:endCxn id="69" idx="5"/>
            </p:cNvCxnSpPr>
            <p:nvPr/>
          </p:nvCxnSpPr>
          <p:spPr>
            <a:xfrm flipH="1">
              <a:off x="2147563" y="4869557"/>
              <a:ext cx="211138" cy="15240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3" name="Gerade Verbindung 250"/>
            <p:cNvCxnSpPr>
              <a:stCxn id="99" idx="1"/>
              <a:endCxn id="97" idx="5"/>
            </p:cNvCxnSpPr>
            <p:nvPr/>
          </p:nvCxnSpPr>
          <p:spPr>
            <a:xfrm flipH="1">
              <a:off x="496563" y="4364732"/>
              <a:ext cx="319088" cy="23812"/>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4" name="Gerade Verbindung 251"/>
            <p:cNvCxnSpPr>
              <a:stCxn id="101" idx="1"/>
              <a:endCxn id="97" idx="3"/>
            </p:cNvCxnSpPr>
            <p:nvPr/>
          </p:nvCxnSpPr>
          <p:spPr>
            <a:xfrm flipH="1" flipV="1">
              <a:off x="477513" y="4459982"/>
              <a:ext cx="134938" cy="80962"/>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5" name="Gerade Verbindung 252"/>
            <p:cNvCxnSpPr>
              <a:stCxn id="87" idx="1"/>
              <a:endCxn id="95" idx="5"/>
            </p:cNvCxnSpPr>
            <p:nvPr/>
          </p:nvCxnSpPr>
          <p:spPr>
            <a:xfrm flipH="1">
              <a:off x="699763" y="4069457"/>
              <a:ext cx="250825" cy="14287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Gerade Verbindung 253"/>
            <p:cNvCxnSpPr>
              <a:stCxn id="18" idx="5"/>
              <a:endCxn id="20" idx="5"/>
            </p:cNvCxnSpPr>
            <p:nvPr/>
          </p:nvCxnSpPr>
          <p:spPr>
            <a:xfrm flipH="1">
              <a:off x="1507801" y="4126607"/>
              <a:ext cx="203200" cy="17462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7" name="Gerade Verbindung 254"/>
            <p:cNvCxnSpPr>
              <a:stCxn id="20" idx="1"/>
              <a:endCxn id="91" idx="5"/>
            </p:cNvCxnSpPr>
            <p:nvPr/>
          </p:nvCxnSpPr>
          <p:spPr>
            <a:xfrm flipH="1" flipV="1">
              <a:off x="1139501" y="4221857"/>
              <a:ext cx="333375" cy="7937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8" name="Gerade Verbindung 255"/>
            <p:cNvCxnSpPr>
              <a:stCxn id="38" idx="1"/>
              <a:endCxn id="40" idx="5"/>
            </p:cNvCxnSpPr>
            <p:nvPr/>
          </p:nvCxnSpPr>
          <p:spPr>
            <a:xfrm flipH="1">
              <a:off x="1647501" y="4428232"/>
              <a:ext cx="168275" cy="176212"/>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9" name="Gerade Verbindung 256"/>
            <p:cNvCxnSpPr>
              <a:stCxn id="30" idx="3"/>
              <a:endCxn id="36" idx="5"/>
            </p:cNvCxnSpPr>
            <p:nvPr/>
          </p:nvCxnSpPr>
          <p:spPr>
            <a:xfrm flipH="1">
              <a:off x="2088826" y="4005957"/>
              <a:ext cx="33337" cy="255587"/>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0" name="Gerade Verbindung 257"/>
            <p:cNvCxnSpPr>
              <a:stCxn id="34" idx="1"/>
              <a:endCxn id="30" idx="3"/>
            </p:cNvCxnSpPr>
            <p:nvPr/>
          </p:nvCxnSpPr>
          <p:spPr>
            <a:xfrm flipH="1" flipV="1">
              <a:off x="2122163" y="4005957"/>
              <a:ext cx="133350" cy="7937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Gerade Verbindung 258"/>
            <p:cNvCxnSpPr>
              <a:stCxn id="30" idx="1"/>
              <a:endCxn id="109" idx="5"/>
            </p:cNvCxnSpPr>
            <p:nvPr/>
          </p:nvCxnSpPr>
          <p:spPr>
            <a:xfrm flipH="1" flipV="1">
              <a:off x="1931663" y="3880544"/>
              <a:ext cx="171450" cy="52388"/>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Gerade Verbindung 259"/>
            <p:cNvCxnSpPr>
              <a:stCxn id="105" idx="1"/>
              <a:endCxn id="89" idx="3"/>
            </p:cNvCxnSpPr>
            <p:nvPr/>
          </p:nvCxnSpPr>
          <p:spPr>
            <a:xfrm flipH="1" flipV="1">
              <a:off x="253676" y="4477444"/>
              <a:ext cx="130175" cy="17621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3" name="Gerade Verbindung 260"/>
            <p:cNvCxnSpPr>
              <a:endCxn id="113" idx="5"/>
            </p:cNvCxnSpPr>
            <p:nvPr/>
          </p:nvCxnSpPr>
          <p:spPr>
            <a:xfrm flipH="1">
              <a:off x="639438" y="4653657"/>
              <a:ext cx="158750" cy="176212"/>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4" name="Gerade Verbindung 261"/>
            <p:cNvCxnSpPr>
              <a:stCxn id="30" idx="3"/>
              <a:endCxn id="32" idx="5"/>
            </p:cNvCxnSpPr>
            <p:nvPr/>
          </p:nvCxnSpPr>
          <p:spPr>
            <a:xfrm flipH="1">
              <a:off x="1936426" y="4005957"/>
              <a:ext cx="185737" cy="103187"/>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5" name="Gerade Verbindung 262"/>
            <p:cNvCxnSpPr>
              <a:stCxn id="36" idx="1"/>
              <a:endCxn id="32" idx="5"/>
            </p:cNvCxnSpPr>
            <p:nvPr/>
          </p:nvCxnSpPr>
          <p:spPr>
            <a:xfrm flipH="1" flipV="1">
              <a:off x="1936426" y="4109144"/>
              <a:ext cx="115887" cy="15240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Gerade Verbindung 263"/>
            <p:cNvCxnSpPr>
              <a:stCxn id="109" idx="5"/>
              <a:endCxn id="81" idx="5"/>
            </p:cNvCxnSpPr>
            <p:nvPr/>
          </p:nvCxnSpPr>
          <p:spPr>
            <a:xfrm flipH="1">
              <a:off x="1715763" y="3880544"/>
              <a:ext cx="215900" cy="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Gerade Verbindung 264"/>
            <p:cNvCxnSpPr>
              <a:stCxn id="81" idx="5"/>
              <a:endCxn id="14" idx="5"/>
            </p:cNvCxnSpPr>
            <p:nvPr/>
          </p:nvCxnSpPr>
          <p:spPr>
            <a:xfrm flipH="1">
              <a:off x="1558601" y="3880544"/>
              <a:ext cx="157162" cy="9366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8" name="Gerade Verbindung 265"/>
            <p:cNvCxnSpPr>
              <a:stCxn id="18" idx="5"/>
              <a:endCxn id="14" idx="3"/>
            </p:cNvCxnSpPr>
            <p:nvPr/>
          </p:nvCxnSpPr>
          <p:spPr>
            <a:xfrm flipH="1" flipV="1">
              <a:off x="1541138" y="4045644"/>
              <a:ext cx="169863" cy="8096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Gerade Verbindung 266"/>
            <p:cNvCxnSpPr>
              <a:stCxn id="81" idx="3"/>
              <a:endCxn id="32" idx="1"/>
            </p:cNvCxnSpPr>
            <p:nvPr/>
          </p:nvCxnSpPr>
          <p:spPr>
            <a:xfrm>
              <a:off x="1698301" y="3951982"/>
              <a:ext cx="201612" cy="157162"/>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Gerade Verbindung 267"/>
            <p:cNvCxnSpPr>
              <a:stCxn id="18" idx="5"/>
              <a:endCxn id="32" idx="1"/>
            </p:cNvCxnSpPr>
            <p:nvPr/>
          </p:nvCxnSpPr>
          <p:spPr>
            <a:xfrm flipV="1">
              <a:off x="1711001" y="4109144"/>
              <a:ext cx="188912" cy="1746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Gerade Verbindung 268"/>
            <p:cNvCxnSpPr>
              <a:stCxn id="72" idx="7"/>
              <a:endCxn id="49" idx="3"/>
            </p:cNvCxnSpPr>
            <p:nvPr/>
          </p:nvCxnSpPr>
          <p:spPr>
            <a:xfrm flipH="1" flipV="1">
              <a:off x="2849238" y="4198044"/>
              <a:ext cx="146050" cy="6191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Gerade Verbindung 269"/>
            <p:cNvCxnSpPr>
              <a:stCxn id="49" idx="1"/>
              <a:endCxn id="46" idx="3"/>
            </p:cNvCxnSpPr>
            <p:nvPr/>
          </p:nvCxnSpPr>
          <p:spPr>
            <a:xfrm flipH="1" flipV="1">
              <a:off x="2696838" y="4045644"/>
              <a:ext cx="134938" cy="8096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3" name="Gerade Verbindung 270"/>
            <p:cNvCxnSpPr>
              <a:stCxn id="46" idx="1"/>
              <a:endCxn id="48" idx="5"/>
            </p:cNvCxnSpPr>
            <p:nvPr/>
          </p:nvCxnSpPr>
          <p:spPr>
            <a:xfrm flipH="1">
              <a:off x="2512688" y="3974207"/>
              <a:ext cx="166688" cy="17462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Gerade Verbindung 271"/>
            <p:cNvCxnSpPr>
              <a:stCxn id="48" idx="1"/>
              <a:endCxn id="34" idx="5"/>
            </p:cNvCxnSpPr>
            <p:nvPr/>
          </p:nvCxnSpPr>
          <p:spPr>
            <a:xfrm flipH="1" flipV="1">
              <a:off x="2292026" y="4085332"/>
              <a:ext cx="184150" cy="6350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5" name="Gerade Verbindung 272"/>
            <p:cNvCxnSpPr>
              <a:stCxn id="33" idx="0"/>
              <a:endCxn id="103" idx="3"/>
            </p:cNvCxnSpPr>
            <p:nvPr/>
          </p:nvCxnSpPr>
          <p:spPr>
            <a:xfrm>
              <a:off x="2271388" y="3972619"/>
              <a:ext cx="219075" cy="33338"/>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6" name="Gerade Verbindung 273"/>
            <p:cNvCxnSpPr>
              <a:stCxn id="51" idx="5"/>
              <a:endCxn id="49" idx="3"/>
            </p:cNvCxnSpPr>
            <p:nvPr/>
          </p:nvCxnSpPr>
          <p:spPr>
            <a:xfrm flipV="1">
              <a:off x="2665088" y="4198044"/>
              <a:ext cx="184150" cy="103188"/>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7" name="Gerade Verbindung 274"/>
            <p:cNvCxnSpPr>
              <a:stCxn id="50" idx="0"/>
              <a:endCxn id="46" idx="3"/>
            </p:cNvCxnSpPr>
            <p:nvPr/>
          </p:nvCxnSpPr>
          <p:spPr>
            <a:xfrm flipV="1">
              <a:off x="2644451" y="4045644"/>
              <a:ext cx="52387" cy="14446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8" name="Gerade Verbindung 275"/>
            <p:cNvCxnSpPr>
              <a:stCxn id="74" idx="0"/>
              <a:endCxn id="51" idx="3"/>
            </p:cNvCxnSpPr>
            <p:nvPr/>
          </p:nvCxnSpPr>
          <p:spPr>
            <a:xfrm flipH="1" flipV="1">
              <a:off x="2646038" y="4374257"/>
              <a:ext cx="130175" cy="5397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9" name="Gerade Verbindung 276"/>
            <p:cNvCxnSpPr>
              <a:stCxn id="77" idx="1"/>
              <a:endCxn id="73" idx="3"/>
            </p:cNvCxnSpPr>
            <p:nvPr/>
          </p:nvCxnSpPr>
          <p:spPr>
            <a:xfrm flipH="1" flipV="1">
              <a:off x="2981001" y="4437757"/>
              <a:ext cx="134937" cy="7937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0" name="Gerade Verbindung 277"/>
            <p:cNvCxnSpPr>
              <a:stCxn id="57" idx="3"/>
              <a:endCxn id="70" idx="7"/>
            </p:cNvCxnSpPr>
            <p:nvPr/>
          </p:nvCxnSpPr>
          <p:spPr>
            <a:xfrm>
              <a:off x="2561901" y="4693344"/>
              <a:ext cx="4762" cy="11112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 name="Gerade Verbindung 278"/>
            <p:cNvCxnSpPr>
              <a:stCxn id="55" idx="1"/>
              <a:endCxn id="65" idx="5"/>
            </p:cNvCxnSpPr>
            <p:nvPr/>
          </p:nvCxnSpPr>
          <p:spPr>
            <a:xfrm flipH="1">
              <a:off x="1995163" y="4645719"/>
              <a:ext cx="193675" cy="223838"/>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2" name="Gerade Verbindung 279"/>
            <p:cNvCxnSpPr>
              <a:stCxn id="36" idx="3"/>
              <a:endCxn id="38" idx="5"/>
            </p:cNvCxnSpPr>
            <p:nvPr/>
          </p:nvCxnSpPr>
          <p:spPr>
            <a:xfrm flipH="1">
              <a:off x="1850701" y="4332982"/>
              <a:ext cx="219075" cy="9525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3" name="Gerade Verbindung 280"/>
            <p:cNvCxnSpPr>
              <a:stCxn id="51" idx="1"/>
              <a:endCxn id="48" idx="3"/>
            </p:cNvCxnSpPr>
            <p:nvPr/>
          </p:nvCxnSpPr>
          <p:spPr>
            <a:xfrm flipH="1" flipV="1">
              <a:off x="2493638" y="4221857"/>
              <a:ext cx="134938" cy="7937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4" name="Gerade Verbindung 281"/>
            <p:cNvCxnSpPr>
              <a:stCxn id="73" idx="1"/>
              <a:endCxn id="75" idx="5"/>
            </p:cNvCxnSpPr>
            <p:nvPr/>
          </p:nvCxnSpPr>
          <p:spPr>
            <a:xfrm flipH="1">
              <a:off x="2795263" y="4364732"/>
              <a:ext cx="168275" cy="176212"/>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5" name="Gerade Verbindung 282"/>
            <p:cNvCxnSpPr>
              <a:stCxn id="51" idx="1"/>
              <a:endCxn id="53" idx="5"/>
            </p:cNvCxnSpPr>
            <p:nvPr/>
          </p:nvCxnSpPr>
          <p:spPr>
            <a:xfrm flipH="1">
              <a:off x="2426963" y="4301232"/>
              <a:ext cx="201613" cy="16827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6" name="Gerade Verbindung 283"/>
            <p:cNvCxnSpPr>
              <a:stCxn id="75" idx="1"/>
              <a:endCxn id="57" idx="5"/>
            </p:cNvCxnSpPr>
            <p:nvPr/>
          </p:nvCxnSpPr>
          <p:spPr>
            <a:xfrm flipH="1">
              <a:off x="2579363" y="4540944"/>
              <a:ext cx="180975" cy="8096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7" name="Gerade Verbindung 284"/>
            <p:cNvCxnSpPr>
              <a:stCxn id="57" idx="1"/>
              <a:endCxn id="53" idx="5"/>
            </p:cNvCxnSpPr>
            <p:nvPr/>
          </p:nvCxnSpPr>
          <p:spPr>
            <a:xfrm flipH="1" flipV="1">
              <a:off x="2426963" y="4469507"/>
              <a:ext cx="117475" cy="15240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8" name="Gerade Verbindung 285"/>
            <p:cNvCxnSpPr>
              <a:stCxn id="34" idx="3"/>
              <a:endCxn id="36" idx="5"/>
            </p:cNvCxnSpPr>
            <p:nvPr/>
          </p:nvCxnSpPr>
          <p:spPr>
            <a:xfrm flipH="1">
              <a:off x="2088826" y="4158357"/>
              <a:ext cx="185737" cy="103187"/>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9" name="Gerade Verbindung 286"/>
            <p:cNvCxnSpPr>
              <a:stCxn id="48" idx="3"/>
              <a:endCxn id="42" idx="5"/>
            </p:cNvCxnSpPr>
            <p:nvPr/>
          </p:nvCxnSpPr>
          <p:spPr>
            <a:xfrm flipH="1">
              <a:off x="2003101" y="4221857"/>
              <a:ext cx="490537" cy="35877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0" name="Gerade Verbindung 287"/>
            <p:cNvCxnSpPr>
              <a:stCxn id="75" idx="1"/>
              <a:endCxn id="53" idx="5"/>
            </p:cNvCxnSpPr>
            <p:nvPr/>
          </p:nvCxnSpPr>
          <p:spPr>
            <a:xfrm flipH="1" flipV="1">
              <a:off x="2426963" y="4469507"/>
              <a:ext cx="333375" cy="71437"/>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1" name="Gerade Verbindung 288"/>
            <p:cNvCxnSpPr>
              <a:stCxn id="55" idx="5"/>
              <a:endCxn id="53" idx="1"/>
            </p:cNvCxnSpPr>
            <p:nvPr/>
          </p:nvCxnSpPr>
          <p:spPr>
            <a:xfrm flipV="1">
              <a:off x="2223763" y="4469507"/>
              <a:ext cx="168275" cy="176212"/>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2" name="Gerade Verbindung 289"/>
            <p:cNvCxnSpPr>
              <a:stCxn id="59" idx="5"/>
              <a:endCxn id="57" idx="1"/>
            </p:cNvCxnSpPr>
            <p:nvPr/>
          </p:nvCxnSpPr>
          <p:spPr>
            <a:xfrm flipV="1">
              <a:off x="2376163" y="4621907"/>
              <a:ext cx="168275" cy="176212"/>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3" name="Gerade Verbindung 290"/>
            <p:cNvCxnSpPr>
              <a:stCxn id="79" idx="1"/>
              <a:endCxn id="57" idx="5"/>
            </p:cNvCxnSpPr>
            <p:nvPr/>
          </p:nvCxnSpPr>
          <p:spPr>
            <a:xfrm flipH="1" flipV="1">
              <a:off x="2579363" y="4621907"/>
              <a:ext cx="333375" cy="71437"/>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4" name="Gerade Verbindung 291"/>
            <p:cNvCxnSpPr>
              <a:stCxn id="59" idx="1"/>
              <a:endCxn id="55" idx="5"/>
            </p:cNvCxnSpPr>
            <p:nvPr/>
          </p:nvCxnSpPr>
          <p:spPr>
            <a:xfrm flipH="1" flipV="1">
              <a:off x="2223763" y="4645719"/>
              <a:ext cx="117475" cy="15240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5" name="Gerade Verbindung 292"/>
            <p:cNvCxnSpPr>
              <a:stCxn id="55" idx="1"/>
              <a:endCxn id="42" idx="5"/>
            </p:cNvCxnSpPr>
            <p:nvPr/>
          </p:nvCxnSpPr>
          <p:spPr>
            <a:xfrm flipH="1" flipV="1">
              <a:off x="2003101" y="4580632"/>
              <a:ext cx="185737" cy="65087"/>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6" name="Gerade Verbindung 293"/>
            <p:cNvCxnSpPr>
              <a:stCxn id="48" idx="1"/>
              <a:endCxn id="36" idx="5"/>
            </p:cNvCxnSpPr>
            <p:nvPr/>
          </p:nvCxnSpPr>
          <p:spPr>
            <a:xfrm flipH="1">
              <a:off x="2088826" y="4148832"/>
              <a:ext cx="387350" cy="112712"/>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7" name="Gerade Verbindung 294"/>
            <p:cNvCxnSpPr>
              <a:stCxn id="53" idx="1"/>
              <a:endCxn id="36" idx="5"/>
            </p:cNvCxnSpPr>
            <p:nvPr/>
          </p:nvCxnSpPr>
          <p:spPr>
            <a:xfrm flipH="1" flipV="1">
              <a:off x="2088826" y="4261544"/>
              <a:ext cx="303212" cy="20796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8" name="Gerade Verbindung 295"/>
            <p:cNvCxnSpPr>
              <a:stCxn id="42" idx="5"/>
              <a:endCxn id="36" idx="3"/>
            </p:cNvCxnSpPr>
            <p:nvPr/>
          </p:nvCxnSpPr>
          <p:spPr>
            <a:xfrm flipV="1">
              <a:off x="2003101" y="4332982"/>
              <a:ext cx="66675" cy="24765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9" name="Gerade Verbindung 296"/>
            <p:cNvCxnSpPr>
              <a:stCxn id="53" idx="3"/>
              <a:endCxn id="58" idx="0"/>
            </p:cNvCxnSpPr>
            <p:nvPr/>
          </p:nvCxnSpPr>
          <p:spPr>
            <a:xfrm flipH="1">
              <a:off x="2357113" y="4540944"/>
              <a:ext cx="52388" cy="14446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0" name="Gerade Verbindung 297"/>
            <p:cNvCxnSpPr>
              <a:endCxn id="38" idx="5"/>
            </p:cNvCxnSpPr>
            <p:nvPr/>
          </p:nvCxnSpPr>
          <p:spPr>
            <a:xfrm flipH="1" flipV="1">
              <a:off x="1850701" y="4428232"/>
              <a:ext cx="98425" cy="15240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1" name="Gerade Verbindung 298"/>
            <p:cNvCxnSpPr>
              <a:stCxn id="49" idx="3"/>
              <a:endCxn id="74" idx="7"/>
            </p:cNvCxnSpPr>
            <p:nvPr/>
          </p:nvCxnSpPr>
          <p:spPr>
            <a:xfrm flipH="1">
              <a:off x="2792088" y="4198044"/>
              <a:ext cx="57150" cy="236538"/>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2" name="Gerade Verbindung 299"/>
            <p:cNvCxnSpPr>
              <a:stCxn id="52" idx="0"/>
              <a:endCxn id="48" idx="3"/>
            </p:cNvCxnSpPr>
            <p:nvPr/>
          </p:nvCxnSpPr>
          <p:spPr>
            <a:xfrm flipV="1">
              <a:off x="2407913" y="4221857"/>
              <a:ext cx="85725" cy="134937"/>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3" name="Gerade Verbindung 300"/>
            <p:cNvCxnSpPr>
              <a:endCxn id="79" idx="5"/>
            </p:cNvCxnSpPr>
            <p:nvPr/>
          </p:nvCxnSpPr>
          <p:spPr>
            <a:xfrm flipH="1">
              <a:off x="2947663" y="4509194"/>
              <a:ext cx="165100" cy="18415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4" name="Gerade Verbindung 301"/>
            <p:cNvCxnSpPr>
              <a:stCxn id="34" idx="3"/>
              <a:endCxn id="55" idx="5"/>
            </p:cNvCxnSpPr>
            <p:nvPr/>
          </p:nvCxnSpPr>
          <p:spPr>
            <a:xfrm flipH="1">
              <a:off x="2223763" y="4158357"/>
              <a:ext cx="50800" cy="487362"/>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5" name="Gerade Verbindung 302"/>
            <p:cNvCxnSpPr>
              <a:stCxn id="75" idx="3"/>
              <a:endCxn id="71" idx="5"/>
            </p:cNvCxnSpPr>
            <p:nvPr/>
          </p:nvCxnSpPr>
          <p:spPr>
            <a:xfrm flipH="1">
              <a:off x="2571426" y="4613969"/>
              <a:ext cx="206375" cy="29527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6" name="Gerade Verbindung 303"/>
            <p:cNvCxnSpPr>
              <a:stCxn id="65" idx="3"/>
              <a:endCxn id="69" idx="1"/>
            </p:cNvCxnSpPr>
            <p:nvPr/>
          </p:nvCxnSpPr>
          <p:spPr>
            <a:xfrm>
              <a:off x="1977701" y="4940994"/>
              <a:ext cx="133350" cy="8096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7" name="Gerade Verbindung 304"/>
            <p:cNvCxnSpPr>
              <a:stCxn id="71" idx="1"/>
              <a:endCxn id="69" idx="5"/>
            </p:cNvCxnSpPr>
            <p:nvPr/>
          </p:nvCxnSpPr>
          <p:spPr>
            <a:xfrm flipH="1">
              <a:off x="2147563" y="4909244"/>
              <a:ext cx="387350" cy="11271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8" name="Gerade Verbindung 305"/>
            <p:cNvCxnSpPr>
              <a:stCxn id="63" idx="1"/>
              <a:endCxn id="61" idx="5"/>
            </p:cNvCxnSpPr>
            <p:nvPr/>
          </p:nvCxnSpPr>
          <p:spPr>
            <a:xfrm flipH="1" flipV="1">
              <a:off x="1415726" y="4909244"/>
              <a:ext cx="192087" cy="3175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9" name="Gerade Verbindung 306"/>
            <p:cNvCxnSpPr>
              <a:stCxn id="26" idx="1"/>
              <a:endCxn id="28" idx="5"/>
            </p:cNvCxnSpPr>
            <p:nvPr/>
          </p:nvCxnSpPr>
          <p:spPr>
            <a:xfrm flipH="1">
              <a:off x="1220463" y="4621907"/>
              <a:ext cx="166688" cy="176212"/>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0" name="Gerade Verbindung 307"/>
            <p:cNvCxnSpPr>
              <a:stCxn id="40" idx="1"/>
              <a:endCxn id="61" idx="5"/>
            </p:cNvCxnSpPr>
            <p:nvPr/>
          </p:nvCxnSpPr>
          <p:spPr>
            <a:xfrm flipH="1">
              <a:off x="1415726" y="4604444"/>
              <a:ext cx="196850" cy="30480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1" name="Gerade Verbindung 308"/>
            <p:cNvCxnSpPr>
              <a:stCxn id="61" idx="1"/>
              <a:endCxn id="28" idx="5"/>
            </p:cNvCxnSpPr>
            <p:nvPr/>
          </p:nvCxnSpPr>
          <p:spPr>
            <a:xfrm flipH="1" flipV="1">
              <a:off x="1220463" y="4798119"/>
              <a:ext cx="158750" cy="11112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2" name="Gerade Verbindung 309"/>
            <p:cNvCxnSpPr>
              <a:stCxn id="99" idx="3"/>
              <a:endCxn id="24" idx="1"/>
            </p:cNvCxnSpPr>
            <p:nvPr/>
          </p:nvCxnSpPr>
          <p:spPr>
            <a:xfrm>
              <a:off x="833113" y="4437757"/>
              <a:ext cx="198438" cy="207962"/>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3" name="Gerade Verbindung 310"/>
            <p:cNvCxnSpPr>
              <a:stCxn id="111" idx="1"/>
              <a:endCxn id="101" idx="5"/>
            </p:cNvCxnSpPr>
            <p:nvPr/>
          </p:nvCxnSpPr>
          <p:spPr>
            <a:xfrm flipH="1" flipV="1">
              <a:off x="648963" y="4540944"/>
              <a:ext cx="158750" cy="11271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4" name="Gerade Verbindung 311"/>
            <p:cNvCxnSpPr>
              <a:stCxn id="61" idx="1"/>
              <a:endCxn id="107" idx="5"/>
            </p:cNvCxnSpPr>
            <p:nvPr/>
          </p:nvCxnSpPr>
          <p:spPr>
            <a:xfrm flipH="1">
              <a:off x="1068063" y="4909244"/>
              <a:ext cx="311150" cy="3175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5" name="Gerade Verbindung 312"/>
            <p:cNvCxnSpPr>
              <a:stCxn id="115" idx="5"/>
              <a:endCxn id="107" idx="1"/>
            </p:cNvCxnSpPr>
            <p:nvPr/>
          </p:nvCxnSpPr>
          <p:spPr>
            <a:xfrm>
              <a:off x="852163" y="4909244"/>
              <a:ext cx="179388" cy="3175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6" name="Gerade Verbindung 313"/>
            <p:cNvCxnSpPr>
              <a:stCxn id="113" idx="5"/>
              <a:endCxn id="115" idx="1"/>
            </p:cNvCxnSpPr>
            <p:nvPr/>
          </p:nvCxnSpPr>
          <p:spPr>
            <a:xfrm>
              <a:off x="639438" y="4829869"/>
              <a:ext cx="176213" cy="7937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7" name="Gerade Verbindung 314"/>
            <p:cNvCxnSpPr>
              <a:stCxn id="24" idx="1"/>
              <a:endCxn id="111" idx="5"/>
            </p:cNvCxnSpPr>
            <p:nvPr/>
          </p:nvCxnSpPr>
          <p:spPr>
            <a:xfrm flipH="1">
              <a:off x="842638" y="4645719"/>
              <a:ext cx="188913" cy="7938"/>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8" name="Gerade Verbindung 315"/>
            <p:cNvCxnSpPr>
              <a:stCxn id="95" idx="1"/>
              <a:endCxn id="97" idx="5"/>
            </p:cNvCxnSpPr>
            <p:nvPr/>
          </p:nvCxnSpPr>
          <p:spPr>
            <a:xfrm flipH="1">
              <a:off x="496563" y="4212332"/>
              <a:ext cx="166688" cy="176212"/>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9" name="Gerade Verbindung 316"/>
            <p:cNvCxnSpPr>
              <a:stCxn id="93" idx="1"/>
              <a:endCxn id="83" idx="5"/>
            </p:cNvCxnSpPr>
            <p:nvPr/>
          </p:nvCxnSpPr>
          <p:spPr>
            <a:xfrm flipH="1">
              <a:off x="560063" y="3974207"/>
              <a:ext cx="187325" cy="71437"/>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0" name="Gerade Verbindung 317"/>
            <p:cNvCxnSpPr>
              <a:stCxn id="20" idx="3"/>
              <a:endCxn id="22" idx="5"/>
            </p:cNvCxnSpPr>
            <p:nvPr/>
          </p:nvCxnSpPr>
          <p:spPr>
            <a:xfrm flipH="1">
              <a:off x="1271263" y="4374257"/>
              <a:ext cx="219075" cy="9525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1" name="Gerade Verbindung 318"/>
            <p:cNvCxnSpPr>
              <a:stCxn id="97" idx="1"/>
              <a:endCxn id="85" idx="5"/>
            </p:cNvCxnSpPr>
            <p:nvPr/>
          </p:nvCxnSpPr>
          <p:spPr>
            <a:xfrm flipH="1" flipV="1">
              <a:off x="355276" y="4221857"/>
              <a:ext cx="104775" cy="166687"/>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2" name="Gerade Verbindung 319"/>
            <p:cNvCxnSpPr>
              <a:stCxn id="97" idx="1"/>
              <a:endCxn id="89" idx="5"/>
            </p:cNvCxnSpPr>
            <p:nvPr/>
          </p:nvCxnSpPr>
          <p:spPr>
            <a:xfrm flipH="1">
              <a:off x="271138" y="4388544"/>
              <a:ext cx="188913" cy="1746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3" name="Gerade Verbindung 320"/>
            <p:cNvCxnSpPr>
              <a:stCxn id="117" idx="1"/>
              <a:endCxn id="93" idx="5"/>
            </p:cNvCxnSpPr>
            <p:nvPr/>
          </p:nvCxnSpPr>
          <p:spPr>
            <a:xfrm flipH="1">
              <a:off x="783901" y="3861494"/>
              <a:ext cx="319087" cy="11271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4" name="Gerade Verbindung 321"/>
            <p:cNvCxnSpPr>
              <a:stCxn id="32" idx="3"/>
            </p:cNvCxnSpPr>
            <p:nvPr/>
          </p:nvCxnSpPr>
          <p:spPr>
            <a:xfrm flipH="1">
              <a:off x="1877688" y="4180582"/>
              <a:ext cx="39688" cy="25717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5" name="Gerade Verbindung 322"/>
            <p:cNvCxnSpPr>
              <a:stCxn id="44" idx="2"/>
              <a:endCxn id="63" idx="5"/>
            </p:cNvCxnSpPr>
            <p:nvPr/>
          </p:nvCxnSpPr>
          <p:spPr>
            <a:xfrm flipH="1">
              <a:off x="1644326" y="4829869"/>
              <a:ext cx="101600" cy="11112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6" name="Gerade Verbindung 323"/>
            <p:cNvCxnSpPr>
              <a:stCxn id="44" idx="5"/>
              <a:endCxn id="65" idx="1"/>
            </p:cNvCxnSpPr>
            <p:nvPr/>
          </p:nvCxnSpPr>
          <p:spPr>
            <a:xfrm>
              <a:off x="1799901" y="4756844"/>
              <a:ext cx="158750" cy="11271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7" name="Gerade Verbindung 324"/>
            <p:cNvCxnSpPr>
              <a:stCxn id="117" idx="3"/>
              <a:endCxn id="87" idx="5"/>
            </p:cNvCxnSpPr>
            <p:nvPr/>
          </p:nvCxnSpPr>
          <p:spPr>
            <a:xfrm flipH="1">
              <a:off x="987101" y="3932932"/>
              <a:ext cx="134937" cy="13652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8" name="Gerade Verbindung 325"/>
            <p:cNvCxnSpPr>
              <a:stCxn id="83" idx="3"/>
              <a:endCxn id="95" idx="1"/>
            </p:cNvCxnSpPr>
            <p:nvPr/>
          </p:nvCxnSpPr>
          <p:spPr>
            <a:xfrm>
              <a:off x="541013" y="4117082"/>
              <a:ext cx="122238" cy="9525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9" name="Gerade Verbindung 326"/>
            <p:cNvCxnSpPr>
              <a:stCxn id="63" idx="3"/>
              <a:endCxn id="67" idx="1"/>
            </p:cNvCxnSpPr>
            <p:nvPr/>
          </p:nvCxnSpPr>
          <p:spPr>
            <a:xfrm>
              <a:off x="1625276" y="5014019"/>
              <a:ext cx="130175" cy="0"/>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0" name="Gerade Verbindung 327"/>
            <p:cNvCxnSpPr>
              <a:stCxn id="14" idx="1"/>
              <a:endCxn id="117" idx="5"/>
            </p:cNvCxnSpPr>
            <p:nvPr/>
          </p:nvCxnSpPr>
          <p:spPr>
            <a:xfrm flipH="1" flipV="1">
              <a:off x="1139501" y="3861494"/>
              <a:ext cx="384175" cy="11271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201" name="Ellipse 200"/>
            <p:cNvSpPr/>
            <p:nvPr/>
          </p:nvSpPr>
          <p:spPr>
            <a:xfrm>
              <a:off x="2825426" y="4005957"/>
              <a:ext cx="42862" cy="42862"/>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solidFill>
                  <a:schemeClr val="bg1">
                    <a:lumMod val="75000"/>
                  </a:schemeClr>
                </a:solidFill>
              </a:endParaRPr>
            </a:p>
          </p:txBody>
        </p:sp>
        <p:cxnSp>
          <p:nvCxnSpPr>
            <p:cNvPr id="202" name="Gerade Verbindung 329"/>
            <p:cNvCxnSpPr>
              <a:endCxn id="99" idx="5"/>
            </p:cNvCxnSpPr>
            <p:nvPr/>
          </p:nvCxnSpPr>
          <p:spPr>
            <a:xfrm flipH="1">
              <a:off x="852163" y="4221857"/>
              <a:ext cx="257175" cy="142875"/>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3" name="Gerade Verbindung 330"/>
            <p:cNvCxnSpPr/>
            <p:nvPr/>
          </p:nvCxnSpPr>
          <p:spPr>
            <a:xfrm flipH="1">
              <a:off x="2598413" y="4725094"/>
              <a:ext cx="287338" cy="144463"/>
            </a:xfrm>
            <a:prstGeom prst="line">
              <a:avLst/>
            </a:prstGeom>
            <a:ln w="127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grpSp>
      <p:pic>
        <p:nvPicPr>
          <p:cNvPr id="204" name="Picture 6" descr="Bildergebnis fÃ¼r kommunal agentur nr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4530" y="4148937"/>
            <a:ext cx="1598037" cy="388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platzhalter 7"/>
          <p:cNvSpPr>
            <a:spLocks noGrp="1"/>
          </p:cNvSpPr>
          <p:nvPr>
            <p:ph type="body" sz="quarter" idx="28"/>
          </p:nvPr>
        </p:nvSpPr>
        <p:spPr/>
        <p:txBody>
          <a:bodyPr/>
          <a:lstStyle/>
          <a:p>
            <a:r>
              <a:rPr lang="de-DE" dirty="0" smtClean="0"/>
              <a:t>Gründung Anfang 2017</a:t>
            </a:r>
          </a:p>
          <a:p>
            <a:r>
              <a:rPr lang="de-DE" dirty="0" smtClean="0"/>
              <a:t>57 Kommunen </a:t>
            </a:r>
            <a:br>
              <a:rPr lang="de-DE" dirty="0" smtClean="0"/>
            </a:br>
            <a:r>
              <a:rPr lang="de-DE" dirty="0" smtClean="0"/>
              <a:t>(unterschiedlichster Größe)</a:t>
            </a:r>
          </a:p>
        </p:txBody>
      </p:sp>
      <p:pic>
        <p:nvPicPr>
          <p:cNvPr id="206" name="Grafik 5"/>
          <p:cNvPicPr>
            <a:picLocks noGrp="1" noChangeAspect="1" noChangeArrowheads="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42951" y="2115409"/>
            <a:ext cx="4683188" cy="3311750"/>
          </a:xfrm>
          <a:prstGeom prst="rect">
            <a:avLst/>
          </a:prstGeom>
        </p:spPr>
      </p:pic>
    </p:spTree>
    <p:extLst>
      <p:ext uri="{BB962C8B-B14F-4D97-AF65-F5344CB8AC3E}">
        <p14:creationId xmlns:p14="http://schemas.microsoft.com/office/powerpoint/2010/main" val="3452109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Netzwerk Hochwasser- und Überflutungsschutz</a:t>
            </a:r>
          </a:p>
        </p:txBody>
      </p:sp>
      <p:sp>
        <p:nvSpPr>
          <p:cNvPr id="3" name="Datumsplatzhalter 2"/>
          <p:cNvSpPr>
            <a:spLocks noGrp="1"/>
          </p:cNvSpPr>
          <p:nvPr>
            <p:ph type="dt" sz="half" idx="10"/>
          </p:nvPr>
        </p:nvSpPr>
        <p:spPr>
          <a:xfrm>
            <a:off x="2016000" y="6570000"/>
            <a:ext cx="859852" cy="288000"/>
          </a:xfrm>
        </p:spPr>
        <p:txBody>
          <a:bodyPr/>
          <a:lstStyle/>
          <a:p>
            <a:r>
              <a:rPr lang="de-DE" smtClean="0"/>
              <a:t>21.09.2021</a:t>
            </a:r>
            <a:endParaRPr lang="de-DE" dirty="0"/>
          </a:p>
        </p:txBody>
      </p:sp>
      <p:sp>
        <p:nvSpPr>
          <p:cNvPr id="4" name="Fußzeilenplatzhalter 3"/>
          <p:cNvSpPr>
            <a:spLocks noGrp="1"/>
          </p:cNvSpPr>
          <p:nvPr>
            <p:ph type="ftr" sz="quarter" idx="11"/>
          </p:nvPr>
        </p:nvSpPr>
        <p:spPr/>
        <p:txBody>
          <a:bodyPr/>
          <a:lstStyle/>
          <a:p>
            <a:r>
              <a:rPr lang="de-DE" smtClean="0"/>
              <a:t>Detmold, Dr. Ralf Togler</a:t>
            </a:r>
            <a:endParaRPr lang="de-DE"/>
          </a:p>
        </p:txBody>
      </p:sp>
      <p:sp>
        <p:nvSpPr>
          <p:cNvPr id="5" name="Foliennummernplatzhalter 4"/>
          <p:cNvSpPr>
            <a:spLocks noGrp="1"/>
          </p:cNvSpPr>
          <p:nvPr>
            <p:ph type="sldNum" sz="quarter" idx="12"/>
          </p:nvPr>
        </p:nvSpPr>
        <p:spPr/>
        <p:txBody>
          <a:bodyPr/>
          <a:lstStyle/>
          <a:p>
            <a:fld id="{3E9026C8-1FB3-7D44-A599-C24B210E39ED}" type="slidenum">
              <a:rPr lang="de-DE" smtClean="0"/>
              <a:t>16</a:t>
            </a:fld>
            <a:endParaRPr lang="de-DE"/>
          </a:p>
        </p:txBody>
      </p:sp>
      <p:pic>
        <p:nvPicPr>
          <p:cNvPr id="8" name="Bildplatzhalter 7"/>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4767512" y="2449871"/>
            <a:ext cx="1450315" cy="1443340"/>
          </a:xfrm>
        </p:spPr>
      </p:pic>
      <p:sp>
        <p:nvSpPr>
          <p:cNvPr id="7" name="Untertitel 6"/>
          <p:cNvSpPr>
            <a:spLocks noGrp="1"/>
          </p:cNvSpPr>
          <p:nvPr>
            <p:ph type="subTitle" idx="15"/>
          </p:nvPr>
        </p:nvSpPr>
        <p:spPr/>
        <p:txBody>
          <a:bodyPr/>
          <a:lstStyle/>
          <a:p>
            <a:r>
              <a:rPr lang="de-DE" dirty="0" smtClean="0"/>
              <a:t>Beratungsangebote</a:t>
            </a:r>
            <a:endParaRPr lang="de-DE" dirty="0"/>
          </a:p>
        </p:txBody>
      </p:sp>
      <p:sp>
        <p:nvSpPr>
          <p:cNvPr id="20" name="Foliennummernplatzhalter 4"/>
          <p:cNvSpPr txBox="1">
            <a:spLocks/>
          </p:cNvSpPr>
          <p:nvPr/>
        </p:nvSpPr>
        <p:spPr>
          <a:xfrm>
            <a:off x="11023599" y="6570000"/>
            <a:ext cx="720867" cy="288000"/>
          </a:xfrm>
          <a:prstGeom prst="rect">
            <a:avLst/>
          </a:prstGeom>
        </p:spPr>
        <p:txBody>
          <a:bodyPr vert="horz" lIns="91440" tIns="0" rIns="0" bIns="0" rtlCol="0" anchor="ctr"/>
          <a:lstStyle>
            <a:defPPr>
              <a:defRPr lang="de-DE"/>
            </a:defPPr>
            <a:lvl1pPr marL="0" algn="r" defTabSz="914400" rtl="0" eaLnBrk="1" latinLnBrk="0" hangingPunct="1">
              <a:defRPr sz="1200" b="1" kern="1200">
                <a:solidFill>
                  <a:srgbClr val="00487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9026C8-1FB3-7D44-A599-C24B210E39ED}" type="slidenum">
              <a:rPr lang="de-DE" smtClean="0"/>
              <a:pPr/>
              <a:t>16</a:t>
            </a:fld>
            <a:endParaRPr lang="de-DE"/>
          </a:p>
        </p:txBody>
      </p:sp>
      <p:sp>
        <p:nvSpPr>
          <p:cNvPr id="21" name="Textplatzhalter 9"/>
          <p:cNvSpPr>
            <a:spLocks noGrp="1"/>
          </p:cNvSpPr>
          <p:nvPr>
            <p:ph type="body" sz="quarter" idx="4294967295"/>
          </p:nvPr>
        </p:nvSpPr>
        <p:spPr>
          <a:xfrm>
            <a:off x="2016000" y="4229567"/>
            <a:ext cx="2520000" cy="1818812"/>
          </a:xfrm>
          <a:prstGeom prst="rect">
            <a:avLst/>
          </a:prstGeom>
        </p:spPr>
        <p:txBody>
          <a:bodyPr/>
          <a:lstStyle/>
          <a:p>
            <a:pPr marL="7938" indent="0">
              <a:buNone/>
            </a:pPr>
            <a:r>
              <a:rPr lang="de-DE" sz="1800" b="1" dirty="0" smtClean="0"/>
              <a:t>Austausch</a:t>
            </a:r>
          </a:p>
          <a:p>
            <a:pPr marL="285750" indent="-285750">
              <a:buFontTx/>
              <a:buChar char="-"/>
            </a:pPr>
            <a:r>
              <a:rPr lang="de-DE" sz="1800" dirty="0" smtClean="0"/>
              <a:t>Workshops</a:t>
            </a:r>
          </a:p>
          <a:p>
            <a:pPr marL="285750" indent="-285750">
              <a:buFontTx/>
              <a:buChar char="-"/>
            </a:pPr>
            <a:r>
              <a:rPr lang="de-DE" sz="1800" dirty="0" smtClean="0"/>
              <a:t>Seminare</a:t>
            </a:r>
            <a:endParaRPr lang="de-DE" sz="1800" dirty="0"/>
          </a:p>
          <a:p>
            <a:pPr marL="285750" indent="-285750">
              <a:buFontTx/>
              <a:buChar char="-"/>
            </a:pPr>
            <a:r>
              <a:rPr lang="de-DE" sz="1800" dirty="0" smtClean="0"/>
              <a:t>Arbeitsgruppen</a:t>
            </a:r>
          </a:p>
        </p:txBody>
      </p:sp>
      <p:sp>
        <p:nvSpPr>
          <p:cNvPr id="22" name="Textplatzhalter 10"/>
          <p:cNvSpPr>
            <a:spLocks noGrp="1"/>
          </p:cNvSpPr>
          <p:nvPr>
            <p:ph type="body" sz="quarter" idx="4294967295"/>
          </p:nvPr>
        </p:nvSpPr>
        <p:spPr>
          <a:xfrm>
            <a:off x="4751799" y="4229567"/>
            <a:ext cx="2520000" cy="1818812"/>
          </a:xfrm>
          <a:prstGeom prst="rect">
            <a:avLst/>
          </a:prstGeom>
        </p:spPr>
        <p:txBody>
          <a:bodyPr/>
          <a:lstStyle/>
          <a:p>
            <a:pPr marL="7938" indent="0">
              <a:buNone/>
            </a:pPr>
            <a:r>
              <a:rPr lang="de-DE" sz="1800" b="1" dirty="0" smtClean="0"/>
              <a:t>Unterstützung</a:t>
            </a:r>
          </a:p>
          <a:p>
            <a:pPr marL="285750" indent="-285750">
              <a:buFontTx/>
              <a:buChar char="-"/>
            </a:pPr>
            <a:r>
              <a:rPr lang="de-DE" sz="1800" dirty="0" smtClean="0"/>
              <a:t>Runde Tische vor Ort</a:t>
            </a:r>
          </a:p>
          <a:p>
            <a:pPr marL="285750" indent="-285750">
              <a:buFontTx/>
              <a:buChar char="-"/>
            </a:pPr>
            <a:r>
              <a:rPr lang="de-DE" sz="1800" dirty="0" smtClean="0"/>
              <a:t>Einzelberatungen, Anfragen</a:t>
            </a:r>
          </a:p>
          <a:p>
            <a:pPr marL="285750" indent="-285750">
              <a:buFontTx/>
              <a:buChar char="-"/>
            </a:pPr>
            <a:r>
              <a:rPr lang="de-DE" sz="1800" dirty="0" smtClean="0"/>
              <a:t>Vermittlung von Ansprechpartnern</a:t>
            </a:r>
          </a:p>
          <a:p>
            <a:pPr marL="285750" indent="-285750">
              <a:buFontTx/>
              <a:buChar char="-"/>
            </a:pPr>
            <a:endParaRPr lang="de-DE" sz="1400" dirty="0" smtClean="0"/>
          </a:p>
          <a:p>
            <a:pPr marL="285750" indent="-285750">
              <a:buFontTx/>
              <a:buChar char="-"/>
            </a:pPr>
            <a:endParaRPr lang="de-DE" dirty="0" smtClean="0"/>
          </a:p>
          <a:p>
            <a:pPr marL="285750" indent="-285750">
              <a:buFontTx/>
              <a:buChar char="-"/>
            </a:pPr>
            <a:endParaRPr lang="de-DE" dirty="0"/>
          </a:p>
        </p:txBody>
      </p:sp>
      <p:sp>
        <p:nvSpPr>
          <p:cNvPr id="23" name="Textplatzhalter 11"/>
          <p:cNvSpPr>
            <a:spLocks noGrp="1"/>
          </p:cNvSpPr>
          <p:nvPr>
            <p:ph type="body" sz="quarter" idx="4294967295"/>
          </p:nvPr>
        </p:nvSpPr>
        <p:spPr>
          <a:xfrm>
            <a:off x="7487599" y="4229567"/>
            <a:ext cx="3049771" cy="1818812"/>
          </a:xfrm>
          <a:prstGeom prst="rect">
            <a:avLst/>
          </a:prstGeom>
        </p:spPr>
        <p:txBody>
          <a:bodyPr/>
          <a:lstStyle/>
          <a:p>
            <a:pPr marL="7938" indent="0">
              <a:buNone/>
            </a:pPr>
            <a:r>
              <a:rPr lang="de-DE" sz="1800" b="1" dirty="0" smtClean="0"/>
              <a:t>Materialien</a:t>
            </a:r>
          </a:p>
          <a:p>
            <a:pPr marL="285750" indent="-285750">
              <a:buFontTx/>
              <a:buChar char="-"/>
            </a:pPr>
            <a:r>
              <a:rPr lang="de-DE" sz="1800" dirty="0" smtClean="0"/>
              <a:t>Leistungsbeschreibungen</a:t>
            </a:r>
          </a:p>
          <a:p>
            <a:pPr marL="285750" indent="-285750">
              <a:buFontTx/>
              <a:buChar char="-"/>
            </a:pPr>
            <a:r>
              <a:rPr lang="de-DE" sz="1800" dirty="0" smtClean="0"/>
              <a:t>Flyer</a:t>
            </a:r>
          </a:p>
          <a:p>
            <a:pPr marL="285750" indent="-285750">
              <a:buFontTx/>
              <a:buChar char="-"/>
            </a:pPr>
            <a:r>
              <a:rPr lang="de-DE" sz="1800" dirty="0" smtClean="0"/>
              <a:t>Flächenvorsorge</a:t>
            </a:r>
          </a:p>
          <a:p>
            <a:pPr marL="285750" indent="-285750">
              <a:buFontTx/>
              <a:buChar char="-"/>
            </a:pPr>
            <a:endParaRPr lang="de-DE" dirty="0"/>
          </a:p>
        </p:txBody>
      </p:sp>
      <p:pic>
        <p:nvPicPr>
          <p:cNvPr id="2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87600" y="2465877"/>
            <a:ext cx="2009747" cy="1427333"/>
          </a:xfrm>
          <a:prstGeom prst="rect">
            <a:avLst/>
          </a:prstGeom>
          <a:noFill/>
          <a:ln w="9525">
            <a:noFill/>
            <a:miter lim="800000"/>
            <a:headEnd/>
            <a:tailEnd/>
          </a:ln>
        </p:spPr>
      </p:pic>
      <p:pic>
        <p:nvPicPr>
          <p:cNvPr id="29" name="Grafik 28">
            <a:extLst>
              <a:ext uri="{FF2B5EF4-FFF2-40B4-BE49-F238E27FC236}">
                <a16:creationId xmlns:a16="http://schemas.microsoft.com/office/drawing/2014/main" id="{73C0EE63-8CA4-5F45-8CA4-0EA8FD11D48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xmlns:lc="http://schemas.openxmlformats.org/drawingml/2006/lockedCanvas" r:embed="rId6"/>
              </a:ext>
            </a:extLst>
          </a:blip>
          <a:stretch>
            <a:fillRect/>
          </a:stretch>
        </p:blipFill>
        <p:spPr>
          <a:xfrm>
            <a:off x="2015999" y="2588759"/>
            <a:ext cx="1126899" cy="1126899"/>
          </a:xfrm>
          <a:prstGeom prst="rect">
            <a:avLst/>
          </a:prstGeom>
        </p:spPr>
      </p:pic>
    </p:spTree>
    <p:extLst>
      <p:ext uri="{BB962C8B-B14F-4D97-AF65-F5344CB8AC3E}">
        <p14:creationId xmlns:p14="http://schemas.microsoft.com/office/powerpoint/2010/main" val="1509208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Veranstaltungen </a:t>
            </a:r>
            <a:r>
              <a:rPr lang="de-DE" dirty="0" smtClean="0"/>
              <a:t>- </a:t>
            </a:r>
            <a:r>
              <a:rPr lang="de-DE" dirty="0"/>
              <a:t>Themenspezifische Seminare / Workshops aus den letzten Jahren</a:t>
            </a:r>
            <a:br>
              <a:rPr lang="de-DE" dirty="0"/>
            </a:br>
            <a:endParaRPr lang="de-DE" dirty="0"/>
          </a:p>
        </p:txBody>
      </p:sp>
      <p:sp>
        <p:nvSpPr>
          <p:cNvPr id="3" name="Datumsplatzhalter 2"/>
          <p:cNvSpPr>
            <a:spLocks noGrp="1"/>
          </p:cNvSpPr>
          <p:nvPr>
            <p:ph type="dt" sz="half" idx="10"/>
          </p:nvPr>
        </p:nvSpPr>
        <p:spPr/>
        <p:txBody>
          <a:bodyPr/>
          <a:lstStyle/>
          <a:p>
            <a:r>
              <a:rPr lang="de-DE" smtClean="0"/>
              <a:t>21.09.2021</a:t>
            </a:r>
            <a:endParaRPr lang="de-DE"/>
          </a:p>
        </p:txBody>
      </p:sp>
      <p:sp>
        <p:nvSpPr>
          <p:cNvPr id="4" name="Fußzeilenplatzhalter 3"/>
          <p:cNvSpPr>
            <a:spLocks noGrp="1"/>
          </p:cNvSpPr>
          <p:nvPr>
            <p:ph type="ftr" sz="quarter" idx="11"/>
          </p:nvPr>
        </p:nvSpPr>
        <p:spPr/>
        <p:txBody>
          <a:bodyPr/>
          <a:lstStyle/>
          <a:p>
            <a:r>
              <a:rPr lang="de-DE" smtClean="0"/>
              <a:t>Detmold, Dr. Ralf Togler</a:t>
            </a:r>
            <a:endParaRPr lang="de-DE"/>
          </a:p>
        </p:txBody>
      </p:sp>
      <p:sp>
        <p:nvSpPr>
          <p:cNvPr id="5" name="Foliennummernplatzhalter 4"/>
          <p:cNvSpPr>
            <a:spLocks noGrp="1"/>
          </p:cNvSpPr>
          <p:nvPr>
            <p:ph type="sldNum" sz="quarter" idx="12"/>
          </p:nvPr>
        </p:nvSpPr>
        <p:spPr/>
        <p:txBody>
          <a:bodyPr/>
          <a:lstStyle/>
          <a:p>
            <a:fld id="{3E9026C8-1FB3-7D44-A599-C24B210E39ED}" type="slidenum">
              <a:rPr lang="de-DE" smtClean="0"/>
              <a:t>17</a:t>
            </a:fld>
            <a:endParaRPr lang="de-DE"/>
          </a:p>
        </p:txBody>
      </p:sp>
      <p:sp>
        <p:nvSpPr>
          <p:cNvPr id="8" name="Textplatzhalter 7"/>
          <p:cNvSpPr>
            <a:spLocks noGrp="1"/>
          </p:cNvSpPr>
          <p:nvPr>
            <p:ph type="body" sz="quarter" idx="28"/>
          </p:nvPr>
        </p:nvSpPr>
        <p:spPr/>
        <p:txBody>
          <a:bodyPr/>
          <a:lstStyle/>
          <a:p>
            <a:r>
              <a:rPr lang="de-DE" dirty="0"/>
              <a:t>Wassersensible Stadtplanung</a:t>
            </a:r>
          </a:p>
          <a:p>
            <a:r>
              <a:rPr lang="de-DE" dirty="0"/>
              <a:t>Risikoanalyse</a:t>
            </a:r>
          </a:p>
          <a:p>
            <a:r>
              <a:rPr lang="de-DE" dirty="0"/>
              <a:t>Unwetterwarnungen</a:t>
            </a:r>
          </a:p>
          <a:p>
            <a:r>
              <a:rPr lang="de-DE" dirty="0"/>
              <a:t>Starkregengefahrenkarten</a:t>
            </a:r>
          </a:p>
          <a:p>
            <a:r>
              <a:rPr lang="de-DE" dirty="0"/>
              <a:t>Öffentlichkeitsarbeit</a:t>
            </a:r>
          </a:p>
          <a:p>
            <a:r>
              <a:rPr lang="de-DE" dirty="0"/>
              <a:t>Kommunales Starkregenrisikomanagement - Arbeitshilfe NRW</a:t>
            </a:r>
          </a:p>
          <a:p>
            <a:r>
              <a:rPr lang="de-DE" dirty="0"/>
              <a:t>Haftung und Versicherungen</a:t>
            </a:r>
          </a:p>
          <a:p>
            <a:r>
              <a:rPr lang="de-DE" dirty="0"/>
              <a:t>Krisenmanagement &amp; Alarm und </a:t>
            </a:r>
            <a:r>
              <a:rPr lang="de-DE" dirty="0" smtClean="0"/>
              <a:t>Einsatzplanung</a:t>
            </a:r>
          </a:p>
          <a:p>
            <a:r>
              <a:rPr lang="de-DE" dirty="0" smtClean="0"/>
              <a:t>Einsatz von Open GIS-Systemen zur Starkregengefahrenanalyse</a:t>
            </a:r>
            <a:endParaRPr lang="de-DE" dirty="0"/>
          </a:p>
          <a:p>
            <a:r>
              <a:rPr lang="de-DE" dirty="0"/>
              <a:t>etc…</a:t>
            </a:r>
          </a:p>
          <a:p>
            <a:endParaRPr lang="de-DE" dirty="0"/>
          </a:p>
        </p:txBody>
      </p:sp>
      <p:pic>
        <p:nvPicPr>
          <p:cNvPr id="9" name="Grafik 5"/>
          <p:cNvPicPr>
            <a:picLocks noGrp="1" noChangeAspect="1" noChangeArrowheads="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78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9E311E6-E623-FD4F-AB42-7885BB10E0E8}"/>
              </a:ext>
            </a:extLst>
          </p:cNvPr>
          <p:cNvSpPr>
            <a:spLocks noGrp="1"/>
          </p:cNvSpPr>
          <p:nvPr>
            <p:ph type="dt" sz="half" idx="10"/>
          </p:nvPr>
        </p:nvSpPr>
        <p:spPr/>
        <p:txBody>
          <a:bodyPr/>
          <a:lstStyle/>
          <a:p>
            <a:r>
              <a:rPr lang="de-DE" smtClean="0"/>
              <a:t>21.09.2021</a:t>
            </a:r>
            <a:endParaRPr lang="de-DE"/>
          </a:p>
        </p:txBody>
      </p:sp>
      <p:sp>
        <p:nvSpPr>
          <p:cNvPr id="4" name="Fußzeilenplatzhalter 3">
            <a:extLst>
              <a:ext uri="{FF2B5EF4-FFF2-40B4-BE49-F238E27FC236}">
                <a16:creationId xmlns:a16="http://schemas.microsoft.com/office/drawing/2014/main" id="{03A7DE2A-9B1A-1F41-9DAF-ACE71638FCD6}"/>
              </a:ext>
            </a:extLst>
          </p:cNvPr>
          <p:cNvSpPr>
            <a:spLocks noGrp="1"/>
          </p:cNvSpPr>
          <p:nvPr>
            <p:ph type="ftr" sz="quarter" idx="11"/>
          </p:nvPr>
        </p:nvSpPr>
        <p:spPr/>
        <p:txBody>
          <a:bodyPr/>
          <a:lstStyle/>
          <a:p>
            <a:r>
              <a:rPr lang="de-DE" smtClean="0"/>
              <a:t>Detmold, Dr. Ralf Togler</a:t>
            </a:r>
            <a:endParaRPr lang="de-DE" dirty="0"/>
          </a:p>
        </p:txBody>
      </p:sp>
      <p:sp>
        <p:nvSpPr>
          <p:cNvPr id="5" name="Foliennummernplatzhalter 4">
            <a:extLst>
              <a:ext uri="{FF2B5EF4-FFF2-40B4-BE49-F238E27FC236}">
                <a16:creationId xmlns:a16="http://schemas.microsoft.com/office/drawing/2014/main" id="{B277A651-475E-7840-A6AD-B10A0FB3F538}"/>
              </a:ext>
            </a:extLst>
          </p:cNvPr>
          <p:cNvSpPr>
            <a:spLocks noGrp="1"/>
          </p:cNvSpPr>
          <p:nvPr>
            <p:ph type="sldNum" sz="quarter" idx="12"/>
          </p:nvPr>
        </p:nvSpPr>
        <p:spPr/>
        <p:txBody>
          <a:bodyPr/>
          <a:lstStyle/>
          <a:p>
            <a:fld id="{3E9026C8-1FB3-7D44-A599-C24B210E39ED}" type="slidenum">
              <a:rPr lang="de-DE" smtClean="0"/>
              <a:t>18</a:t>
            </a:fld>
            <a:endParaRPr lang="de-DE"/>
          </a:p>
        </p:txBody>
      </p:sp>
      <p:sp>
        <p:nvSpPr>
          <p:cNvPr id="6" name="Bildplatzhalter 5">
            <a:extLst>
              <a:ext uri="{FF2B5EF4-FFF2-40B4-BE49-F238E27FC236}">
                <a16:creationId xmlns:a16="http://schemas.microsoft.com/office/drawing/2014/main" id="{3E2779CA-E77B-7D48-A87F-E891D8727D6D}"/>
              </a:ext>
            </a:extLst>
          </p:cNvPr>
          <p:cNvSpPr>
            <a:spLocks noGrp="1"/>
          </p:cNvSpPr>
          <p:nvPr>
            <p:ph type="pic" sz="quarter" idx="14"/>
          </p:nvPr>
        </p:nvSpPr>
        <p:spPr/>
      </p:sp>
      <p:sp>
        <p:nvSpPr>
          <p:cNvPr id="9" name="Textplatzhalter 8">
            <a:extLst>
              <a:ext uri="{FF2B5EF4-FFF2-40B4-BE49-F238E27FC236}">
                <a16:creationId xmlns:a16="http://schemas.microsoft.com/office/drawing/2014/main" id="{A90A4B15-B549-F04C-BC44-7E0B36AF961D}"/>
              </a:ext>
            </a:extLst>
          </p:cNvPr>
          <p:cNvSpPr>
            <a:spLocks noGrp="1"/>
          </p:cNvSpPr>
          <p:nvPr>
            <p:ph type="body" sz="quarter" idx="28"/>
          </p:nvPr>
        </p:nvSpPr>
        <p:spPr/>
        <p:txBody>
          <a:bodyPr/>
          <a:lstStyle/>
          <a:p>
            <a:r>
              <a:rPr lang="de-DE" dirty="0" smtClean="0"/>
              <a:t>Wie </a:t>
            </a:r>
            <a:r>
              <a:rPr lang="de-DE" dirty="0"/>
              <a:t>gehe ich mit Beschwerden und Anfragen von Bürgern um</a:t>
            </a:r>
            <a:r>
              <a:rPr lang="de-DE" dirty="0" smtClean="0"/>
              <a:t>?</a:t>
            </a:r>
            <a:endParaRPr lang="de-DE" dirty="0"/>
          </a:p>
          <a:p>
            <a:r>
              <a:rPr lang="de-DE" dirty="0" smtClean="0"/>
              <a:t>Wo </a:t>
            </a:r>
            <a:r>
              <a:rPr lang="de-DE" dirty="0"/>
              <a:t>liegen Ursachen für Überflutungen</a:t>
            </a:r>
            <a:r>
              <a:rPr lang="de-DE" dirty="0" smtClean="0"/>
              <a:t>?</a:t>
            </a:r>
            <a:endParaRPr lang="de-DE" dirty="0"/>
          </a:p>
          <a:p>
            <a:r>
              <a:rPr lang="de-DE" dirty="0" smtClean="0"/>
              <a:t>Wie </a:t>
            </a:r>
            <a:r>
              <a:rPr lang="de-DE" dirty="0"/>
              <a:t>kann ich meine Starkregengefahrenkarten verifizieren</a:t>
            </a:r>
            <a:r>
              <a:rPr lang="de-DE" dirty="0" smtClean="0"/>
              <a:t>?</a:t>
            </a:r>
            <a:endParaRPr lang="de-DE" dirty="0"/>
          </a:p>
          <a:p>
            <a:r>
              <a:rPr lang="de-DE" dirty="0" smtClean="0"/>
              <a:t>Welche </a:t>
            </a:r>
            <a:r>
              <a:rPr lang="de-DE" dirty="0"/>
              <a:t>Pressemeldungen sollte ich veröffentlichen</a:t>
            </a:r>
            <a:r>
              <a:rPr lang="de-DE" dirty="0" smtClean="0"/>
              <a:t>?</a:t>
            </a:r>
            <a:endParaRPr lang="de-DE" dirty="0"/>
          </a:p>
          <a:p>
            <a:r>
              <a:rPr lang="de-DE" dirty="0" smtClean="0"/>
              <a:t>Wie </a:t>
            </a:r>
            <a:r>
              <a:rPr lang="de-DE" dirty="0"/>
              <a:t>erfahre ich die Höhe und Intensität des </a:t>
            </a:r>
            <a:r>
              <a:rPr lang="de-DE" dirty="0" smtClean="0"/>
              <a:t>Niederschlagsereignisses?</a:t>
            </a:r>
          </a:p>
          <a:p>
            <a:r>
              <a:rPr lang="de-DE" dirty="0" smtClean="0"/>
              <a:t>Wer </a:t>
            </a:r>
            <a:r>
              <a:rPr lang="de-DE" dirty="0"/>
              <a:t>ist schadensersatzpflichtig?</a:t>
            </a:r>
          </a:p>
        </p:txBody>
      </p:sp>
      <p:sp>
        <p:nvSpPr>
          <p:cNvPr id="13" name="Titel 1"/>
          <p:cNvSpPr>
            <a:spLocks noGrp="1"/>
          </p:cNvSpPr>
          <p:nvPr>
            <p:ph type="title"/>
          </p:nvPr>
        </p:nvSpPr>
        <p:spPr>
          <a:xfrm>
            <a:off x="2016000" y="1323509"/>
            <a:ext cx="7991475" cy="288000"/>
          </a:xfrm>
        </p:spPr>
        <p:txBody>
          <a:bodyPr/>
          <a:lstStyle/>
          <a:p>
            <a:r>
              <a:rPr lang="de-DE" dirty="0" smtClean="0"/>
              <a:t>Erfahrungsaustausch nach Extremereignissen </a:t>
            </a:r>
            <a:endParaRPr lang="de-DE" dirty="0"/>
          </a:p>
        </p:txBody>
      </p:sp>
      <p:sp>
        <p:nvSpPr>
          <p:cNvPr id="14" name="Untertitel 6"/>
          <p:cNvSpPr>
            <a:spLocks noGrp="1"/>
          </p:cNvSpPr>
          <p:nvPr>
            <p:ph type="subTitle" idx="15"/>
          </p:nvPr>
        </p:nvSpPr>
        <p:spPr>
          <a:xfrm>
            <a:off x="2016000" y="1721438"/>
            <a:ext cx="7991475" cy="288000"/>
          </a:xfrm>
        </p:spPr>
        <p:txBody>
          <a:bodyPr/>
          <a:lstStyle/>
          <a:p>
            <a:r>
              <a:rPr lang="de-DE" dirty="0" smtClean="0"/>
              <a:t>Leitfragen zum spontanen Austausch</a:t>
            </a:r>
            <a:endParaRPr lang="de-DE" dirty="0"/>
          </a:p>
        </p:txBody>
      </p:sp>
    </p:spTree>
    <p:extLst>
      <p:ext uri="{BB962C8B-B14F-4D97-AF65-F5344CB8AC3E}">
        <p14:creationId xmlns:p14="http://schemas.microsoft.com/office/powerpoint/2010/main" val="3240640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21.09.2021</a:t>
            </a:r>
            <a:endParaRPr lang="de-DE"/>
          </a:p>
        </p:txBody>
      </p:sp>
      <p:sp>
        <p:nvSpPr>
          <p:cNvPr id="4" name="Fußzeilenplatzhalter 3"/>
          <p:cNvSpPr>
            <a:spLocks noGrp="1"/>
          </p:cNvSpPr>
          <p:nvPr>
            <p:ph type="ftr" sz="quarter" idx="11"/>
          </p:nvPr>
        </p:nvSpPr>
        <p:spPr/>
        <p:txBody>
          <a:bodyPr/>
          <a:lstStyle/>
          <a:p>
            <a:r>
              <a:rPr lang="de-DE" smtClean="0"/>
              <a:t>Detmold, Dr. Ralf Togler</a:t>
            </a:r>
            <a:endParaRPr lang="de-DE"/>
          </a:p>
        </p:txBody>
      </p:sp>
      <p:sp>
        <p:nvSpPr>
          <p:cNvPr id="5" name="Foliennummernplatzhalter 4"/>
          <p:cNvSpPr>
            <a:spLocks noGrp="1"/>
          </p:cNvSpPr>
          <p:nvPr>
            <p:ph type="sldNum" sz="quarter" idx="12"/>
          </p:nvPr>
        </p:nvSpPr>
        <p:spPr/>
        <p:txBody>
          <a:bodyPr/>
          <a:lstStyle/>
          <a:p>
            <a:fld id="{3E9026C8-1FB3-7D44-A599-C24B210E39ED}" type="slidenum">
              <a:rPr lang="de-DE" smtClean="0"/>
              <a:t>19</a:t>
            </a:fld>
            <a:endParaRPr lang="de-DE"/>
          </a:p>
        </p:txBody>
      </p:sp>
      <p:sp>
        <p:nvSpPr>
          <p:cNvPr id="8" name="Textplatzhalter 7"/>
          <p:cNvSpPr>
            <a:spLocks noGrp="1"/>
          </p:cNvSpPr>
          <p:nvPr>
            <p:ph type="body" sz="quarter" idx="28"/>
          </p:nvPr>
        </p:nvSpPr>
        <p:spPr/>
        <p:txBody>
          <a:bodyPr/>
          <a:lstStyle/>
          <a:p>
            <a:r>
              <a:rPr lang="de-DE" dirty="0"/>
              <a:t>Die Kommunikation im Hochwasser- und Alarmfall </a:t>
            </a:r>
            <a:r>
              <a:rPr lang="de-DE" dirty="0" smtClean="0"/>
              <a:t>weiter optimieren</a:t>
            </a:r>
            <a:endParaRPr lang="de-DE" dirty="0"/>
          </a:p>
          <a:p>
            <a:pPr marL="623888" indent="-260350">
              <a:buFont typeface="Wingdings" panose="05000000000000000000" pitchFamily="2" charset="2"/>
              <a:buChar char="§"/>
            </a:pPr>
            <a:r>
              <a:rPr lang="de-DE" dirty="0"/>
              <a:t>Wer verfolgt </a:t>
            </a:r>
            <a:r>
              <a:rPr lang="de-DE" u="sng" dirty="0" smtClean="0"/>
              <a:t>Wetterprognosen</a:t>
            </a:r>
            <a:r>
              <a:rPr lang="de-DE" dirty="0" smtClean="0"/>
              <a:t> und wie?</a:t>
            </a:r>
          </a:p>
          <a:p>
            <a:pPr marL="623888" indent="-260350">
              <a:buFont typeface="Wingdings" panose="05000000000000000000" pitchFamily="2" charset="2"/>
              <a:buChar char="§"/>
            </a:pPr>
            <a:r>
              <a:rPr lang="de-DE" dirty="0" smtClean="0"/>
              <a:t>Wer </a:t>
            </a:r>
            <a:r>
              <a:rPr lang="de-DE" u="sng" dirty="0"/>
              <a:t>alarmiert </a:t>
            </a:r>
            <a:r>
              <a:rPr lang="de-DE" dirty="0"/>
              <a:t>wann und </a:t>
            </a:r>
            <a:r>
              <a:rPr lang="de-DE" dirty="0" smtClean="0"/>
              <a:t>wen – wann wird Bereitschaftsdienst ausgelöst?</a:t>
            </a:r>
            <a:endParaRPr lang="de-DE" dirty="0"/>
          </a:p>
          <a:p>
            <a:pPr marL="623888" indent="-260350">
              <a:buFont typeface="Wingdings" panose="05000000000000000000" pitchFamily="2" charset="2"/>
              <a:buChar char="§"/>
            </a:pPr>
            <a:r>
              <a:rPr lang="de-DE" dirty="0" smtClean="0"/>
              <a:t>Die </a:t>
            </a:r>
            <a:r>
              <a:rPr lang="de-DE" dirty="0"/>
              <a:t>Zusammenarbeit im </a:t>
            </a:r>
            <a:r>
              <a:rPr lang="de-DE" u="sng" dirty="0"/>
              <a:t>Stab für außergewöhnliche Ereignisse </a:t>
            </a:r>
            <a:r>
              <a:rPr lang="de-DE" dirty="0"/>
              <a:t>muss </a:t>
            </a:r>
            <a:r>
              <a:rPr lang="de-DE" dirty="0" smtClean="0"/>
              <a:t>fortlaufend optimiert  </a:t>
            </a:r>
            <a:r>
              <a:rPr lang="de-DE" dirty="0"/>
              <a:t>und erprobt </a:t>
            </a:r>
            <a:r>
              <a:rPr lang="de-DE" dirty="0" smtClean="0"/>
              <a:t>werden</a:t>
            </a:r>
          </a:p>
          <a:p>
            <a:pPr marL="623888" indent="-260350">
              <a:buFont typeface="Wingdings" panose="05000000000000000000" pitchFamily="2" charset="2"/>
              <a:buChar char="§"/>
            </a:pPr>
            <a:r>
              <a:rPr lang="de-DE" dirty="0" smtClean="0"/>
              <a:t>Fokus auf </a:t>
            </a:r>
            <a:r>
              <a:rPr lang="de-DE" u="sng" dirty="0" smtClean="0"/>
              <a:t>situative Problemlösungen</a:t>
            </a:r>
            <a:r>
              <a:rPr lang="de-DE" dirty="0" smtClean="0"/>
              <a:t>, Führung erforderlich</a:t>
            </a:r>
          </a:p>
        </p:txBody>
      </p:sp>
      <p:pic>
        <p:nvPicPr>
          <p:cNvPr id="9" name="Grafik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2674" y="5469826"/>
            <a:ext cx="4740616" cy="961442"/>
          </a:xfrm>
          <a:prstGeom prst="rect">
            <a:avLst/>
          </a:prstGeom>
        </p:spPr>
      </p:pic>
      <p:pic>
        <p:nvPicPr>
          <p:cNvPr id="10" name="Grafik 5"/>
          <p:cNvPicPr>
            <a:picLocks noGrp="1" noChangeAspect="1" noChangeArrowheads="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el 1"/>
          <p:cNvSpPr>
            <a:spLocks noGrp="1"/>
          </p:cNvSpPr>
          <p:nvPr>
            <p:ph type="title"/>
          </p:nvPr>
        </p:nvSpPr>
        <p:spPr>
          <a:xfrm>
            <a:off x="2016000" y="1323509"/>
            <a:ext cx="7991475" cy="288000"/>
          </a:xfrm>
        </p:spPr>
        <p:txBody>
          <a:bodyPr/>
          <a:lstStyle/>
          <a:p>
            <a:r>
              <a:rPr lang="de-DE" dirty="0" smtClean="0"/>
              <a:t>Erfahrungsaustausch nach Extremereignissen </a:t>
            </a:r>
            <a:endParaRPr lang="de-DE" dirty="0"/>
          </a:p>
        </p:txBody>
      </p:sp>
      <p:sp>
        <p:nvSpPr>
          <p:cNvPr id="12" name="Untertitel 6"/>
          <p:cNvSpPr>
            <a:spLocks noGrp="1"/>
          </p:cNvSpPr>
          <p:nvPr>
            <p:ph type="subTitle" idx="15"/>
          </p:nvPr>
        </p:nvSpPr>
        <p:spPr>
          <a:xfrm>
            <a:off x="2016000" y="1721438"/>
            <a:ext cx="7991475" cy="288000"/>
          </a:xfrm>
        </p:spPr>
        <p:txBody>
          <a:bodyPr/>
          <a:lstStyle/>
          <a:p>
            <a:r>
              <a:rPr lang="de-DE" dirty="0" smtClean="0"/>
              <a:t>Zukünftige Aufgaben:</a:t>
            </a:r>
            <a:endParaRPr lang="de-DE" dirty="0"/>
          </a:p>
        </p:txBody>
      </p:sp>
    </p:spTree>
    <p:extLst>
      <p:ext uri="{BB962C8B-B14F-4D97-AF65-F5344CB8AC3E}">
        <p14:creationId xmlns:p14="http://schemas.microsoft.com/office/powerpoint/2010/main" val="154801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EFC428FC-45FB-A149-ABCB-FEEA929879E3}"/>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0" y="735676"/>
            <a:ext cx="11648970" cy="5744634"/>
          </a:xfrm>
        </p:spPr>
      </p:pic>
      <p:sp>
        <p:nvSpPr>
          <p:cNvPr id="5" name="Datumsplatzhalter 4">
            <a:extLst>
              <a:ext uri="{FF2B5EF4-FFF2-40B4-BE49-F238E27FC236}">
                <a16:creationId xmlns:a16="http://schemas.microsoft.com/office/drawing/2014/main" id="{43B54FC1-AA2E-614F-9C47-7A2C2CDDAF6B}"/>
              </a:ext>
            </a:extLst>
          </p:cNvPr>
          <p:cNvSpPr>
            <a:spLocks noGrp="1"/>
          </p:cNvSpPr>
          <p:nvPr>
            <p:ph type="dt" sz="half" idx="10"/>
          </p:nvPr>
        </p:nvSpPr>
        <p:spPr/>
        <p:txBody>
          <a:bodyPr/>
          <a:lstStyle/>
          <a:p>
            <a:r>
              <a:rPr lang="de-DE" smtClean="0"/>
              <a:t>21.09.2021</a:t>
            </a:r>
            <a:endParaRPr lang="de-DE"/>
          </a:p>
        </p:txBody>
      </p:sp>
      <p:sp>
        <p:nvSpPr>
          <p:cNvPr id="6" name="Fußzeilenplatzhalter 5">
            <a:extLst>
              <a:ext uri="{FF2B5EF4-FFF2-40B4-BE49-F238E27FC236}">
                <a16:creationId xmlns:a16="http://schemas.microsoft.com/office/drawing/2014/main" id="{626D6372-EB22-7742-A9B8-7609F351D6E6}"/>
              </a:ext>
            </a:extLst>
          </p:cNvPr>
          <p:cNvSpPr>
            <a:spLocks noGrp="1"/>
          </p:cNvSpPr>
          <p:nvPr>
            <p:ph type="ftr" sz="quarter" idx="11"/>
          </p:nvPr>
        </p:nvSpPr>
        <p:spPr/>
        <p:txBody>
          <a:bodyPr/>
          <a:lstStyle/>
          <a:p>
            <a:r>
              <a:rPr lang="de-DE" smtClean="0"/>
              <a:t>Detmold, Dr. Ralf Togler</a:t>
            </a:r>
            <a:endParaRPr lang="de-DE" dirty="0"/>
          </a:p>
        </p:txBody>
      </p:sp>
      <p:sp>
        <p:nvSpPr>
          <p:cNvPr id="7" name="Foliennummernplatzhalter 6">
            <a:extLst>
              <a:ext uri="{FF2B5EF4-FFF2-40B4-BE49-F238E27FC236}">
                <a16:creationId xmlns:a16="http://schemas.microsoft.com/office/drawing/2014/main" id="{B7D907FB-D54D-C94D-9F88-EC57F2A8AE32}"/>
              </a:ext>
            </a:extLst>
          </p:cNvPr>
          <p:cNvSpPr>
            <a:spLocks noGrp="1"/>
          </p:cNvSpPr>
          <p:nvPr>
            <p:ph type="sldNum" sz="quarter" idx="12"/>
          </p:nvPr>
        </p:nvSpPr>
        <p:spPr/>
        <p:txBody>
          <a:bodyPr/>
          <a:lstStyle/>
          <a:p>
            <a:fld id="{3E9026C8-1FB3-7D44-A599-C24B210E39ED}" type="slidenum">
              <a:rPr lang="de-DE" smtClean="0"/>
              <a:t>2</a:t>
            </a:fld>
            <a:endParaRPr lang="de-DE"/>
          </a:p>
        </p:txBody>
      </p:sp>
      <p:pic>
        <p:nvPicPr>
          <p:cNvPr id="10" name="Bildplatzhalter 20">
            <a:extLst>
              <a:ext uri="{FF2B5EF4-FFF2-40B4-BE49-F238E27FC236}">
                <a16:creationId xmlns:a16="http://schemas.microsoft.com/office/drawing/2014/main" id="{B4C86523-F4B3-8D4F-B4DE-E5758E0EF28E}"/>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0" y="1"/>
            <a:ext cx="660400" cy="657224"/>
          </a:xfrm>
        </p:spPr>
      </p:pic>
      <p:grpSp>
        <p:nvGrpSpPr>
          <p:cNvPr id="59" name="Gruppieren 58">
            <a:extLst>
              <a:ext uri="{FF2B5EF4-FFF2-40B4-BE49-F238E27FC236}">
                <a16:creationId xmlns:a16="http://schemas.microsoft.com/office/drawing/2014/main" id="{C22C9B3F-4CF6-9040-B57A-A515D2F55894}"/>
              </a:ext>
            </a:extLst>
          </p:cNvPr>
          <p:cNvGrpSpPr/>
          <p:nvPr/>
        </p:nvGrpSpPr>
        <p:grpSpPr>
          <a:xfrm>
            <a:off x="2997200" y="1691911"/>
            <a:ext cx="4107003" cy="3832163"/>
            <a:chOff x="2661349" y="2222925"/>
            <a:chExt cx="4321213" cy="4032039"/>
          </a:xfrm>
        </p:grpSpPr>
        <p:sp>
          <p:nvSpPr>
            <p:cNvPr id="48" name="Freihandform 47">
              <a:extLst>
                <a:ext uri="{FF2B5EF4-FFF2-40B4-BE49-F238E27FC236}">
                  <a16:creationId xmlns:a16="http://schemas.microsoft.com/office/drawing/2014/main" id="{E8A89C56-A583-604D-B99F-C3C6AFEC177A}"/>
                </a:ext>
              </a:extLst>
            </p:cNvPr>
            <p:cNvSpPr/>
            <p:nvPr/>
          </p:nvSpPr>
          <p:spPr>
            <a:xfrm rot="5400000">
              <a:off x="4083619" y="3356021"/>
              <a:ext cx="1476673" cy="4321213"/>
            </a:xfrm>
            <a:custGeom>
              <a:avLst/>
              <a:gdLst>
                <a:gd name="connsiteX0" fmla="*/ 0 w 1623605"/>
                <a:gd name="connsiteY0" fmla="*/ 4320000 h 4320000"/>
                <a:gd name="connsiteX1" fmla="*/ 6 w 1623605"/>
                <a:gd name="connsiteY1" fmla="*/ 4317244 h 4320000"/>
                <a:gd name="connsiteX2" fmla="*/ 188423 w 1623605"/>
                <a:gd name="connsiteY2" fmla="*/ 4316772 h 4320000"/>
                <a:gd name="connsiteX3" fmla="*/ 522443 w 1623605"/>
                <a:gd name="connsiteY3" fmla="*/ 2164221 h 4320000"/>
                <a:gd name="connsiteX4" fmla="*/ 193602 w 1623605"/>
                <a:gd name="connsiteY4" fmla="*/ 5833 h 4320000"/>
                <a:gd name="connsiteX5" fmla="*/ 16586 w 1623605"/>
                <a:gd name="connsiteY5" fmla="*/ 5025 h 4320000"/>
                <a:gd name="connsiteX6" fmla="*/ 16596 w 1623605"/>
                <a:gd name="connsiteY6" fmla="*/ 0 h 4320000"/>
                <a:gd name="connsiteX7" fmla="*/ 1294764 w 1623605"/>
                <a:gd name="connsiteY7" fmla="*/ 5833 h 4320000"/>
                <a:gd name="connsiteX8" fmla="*/ 1623605 w 1623605"/>
                <a:gd name="connsiteY8" fmla="*/ 2164221 h 4320000"/>
                <a:gd name="connsiteX9" fmla="*/ 1289585 w 1623605"/>
                <a:gd name="connsiteY9" fmla="*/ 4316772 h 4320000"/>
                <a:gd name="connsiteX0" fmla="*/ 1289579 w 1623599"/>
                <a:gd name="connsiteY0" fmla="*/ 4316772 h 4317244"/>
                <a:gd name="connsiteX1" fmla="*/ 0 w 1623599"/>
                <a:gd name="connsiteY1" fmla="*/ 4317244 h 4317244"/>
                <a:gd name="connsiteX2" fmla="*/ 188417 w 1623599"/>
                <a:gd name="connsiteY2" fmla="*/ 4316772 h 4317244"/>
                <a:gd name="connsiteX3" fmla="*/ 522437 w 1623599"/>
                <a:gd name="connsiteY3" fmla="*/ 2164221 h 4317244"/>
                <a:gd name="connsiteX4" fmla="*/ 193596 w 1623599"/>
                <a:gd name="connsiteY4" fmla="*/ 5833 h 4317244"/>
                <a:gd name="connsiteX5" fmla="*/ 16580 w 1623599"/>
                <a:gd name="connsiteY5" fmla="*/ 5025 h 4317244"/>
                <a:gd name="connsiteX6" fmla="*/ 16590 w 1623599"/>
                <a:gd name="connsiteY6" fmla="*/ 0 h 4317244"/>
                <a:gd name="connsiteX7" fmla="*/ 1294758 w 1623599"/>
                <a:gd name="connsiteY7" fmla="*/ 5833 h 4317244"/>
                <a:gd name="connsiteX8" fmla="*/ 1623599 w 1623599"/>
                <a:gd name="connsiteY8" fmla="*/ 2164221 h 4317244"/>
                <a:gd name="connsiteX9" fmla="*/ 1289579 w 1623599"/>
                <a:gd name="connsiteY9" fmla="*/ 4316772 h 4317244"/>
                <a:gd name="connsiteX0" fmla="*/ 1272999 w 1607019"/>
                <a:gd name="connsiteY0" fmla="*/ 4316772 h 4316772"/>
                <a:gd name="connsiteX1" fmla="*/ 171837 w 1607019"/>
                <a:gd name="connsiteY1" fmla="*/ 4316772 h 4316772"/>
                <a:gd name="connsiteX2" fmla="*/ 505857 w 1607019"/>
                <a:gd name="connsiteY2" fmla="*/ 2164221 h 4316772"/>
                <a:gd name="connsiteX3" fmla="*/ 177016 w 1607019"/>
                <a:gd name="connsiteY3" fmla="*/ 5833 h 4316772"/>
                <a:gd name="connsiteX4" fmla="*/ 0 w 1607019"/>
                <a:gd name="connsiteY4" fmla="*/ 5025 h 4316772"/>
                <a:gd name="connsiteX5" fmla="*/ 10 w 1607019"/>
                <a:gd name="connsiteY5" fmla="*/ 0 h 4316772"/>
                <a:gd name="connsiteX6" fmla="*/ 1278178 w 1607019"/>
                <a:gd name="connsiteY6" fmla="*/ 5833 h 4316772"/>
                <a:gd name="connsiteX7" fmla="*/ 1607019 w 1607019"/>
                <a:gd name="connsiteY7" fmla="*/ 2164221 h 4316772"/>
                <a:gd name="connsiteX8" fmla="*/ 1272999 w 1607019"/>
                <a:gd name="connsiteY8" fmla="*/ 4316772 h 4316772"/>
                <a:gd name="connsiteX0" fmla="*/ 1272999 w 1607019"/>
                <a:gd name="connsiteY0" fmla="*/ 4471089 h 4471089"/>
                <a:gd name="connsiteX1" fmla="*/ 171837 w 1607019"/>
                <a:gd name="connsiteY1" fmla="*/ 4471089 h 4471089"/>
                <a:gd name="connsiteX2" fmla="*/ 505857 w 1607019"/>
                <a:gd name="connsiteY2" fmla="*/ 2318538 h 4471089"/>
                <a:gd name="connsiteX3" fmla="*/ 177016 w 1607019"/>
                <a:gd name="connsiteY3" fmla="*/ 160150 h 4471089"/>
                <a:gd name="connsiteX4" fmla="*/ 0 w 1607019"/>
                <a:gd name="connsiteY4" fmla="*/ 159342 h 4471089"/>
                <a:gd name="connsiteX5" fmla="*/ 1278178 w 1607019"/>
                <a:gd name="connsiteY5" fmla="*/ 160150 h 4471089"/>
                <a:gd name="connsiteX6" fmla="*/ 1607019 w 1607019"/>
                <a:gd name="connsiteY6" fmla="*/ 2318538 h 4471089"/>
                <a:gd name="connsiteX7" fmla="*/ 1272999 w 1607019"/>
                <a:gd name="connsiteY7" fmla="*/ 4471089 h 4471089"/>
                <a:gd name="connsiteX0" fmla="*/ 1101162 w 1435182"/>
                <a:gd name="connsiteY0" fmla="*/ 4310939 h 4310939"/>
                <a:gd name="connsiteX1" fmla="*/ 0 w 1435182"/>
                <a:gd name="connsiteY1" fmla="*/ 4310939 h 4310939"/>
                <a:gd name="connsiteX2" fmla="*/ 334020 w 1435182"/>
                <a:gd name="connsiteY2" fmla="*/ 2158388 h 4310939"/>
                <a:gd name="connsiteX3" fmla="*/ 5179 w 1435182"/>
                <a:gd name="connsiteY3" fmla="*/ 0 h 4310939"/>
                <a:gd name="connsiteX4" fmla="*/ 1106341 w 1435182"/>
                <a:gd name="connsiteY4" fmla="*/ 0 h 4310939"/>
                <a:gd name="connsiteX5" fmla="*/ 1435182 w 1435182"/>
                <a:gd name="connsiteY5" fmla="*/ 2158388 h 4310939"/>
                <a:gd name="connsiteX6" fmla="*/ 1101162 w 1435182"/>
                <a:gd name="connsiteY6" fmla="*/ 4310939 h 4310939"/>
                <a:gd name="connsiteX0" fmla="*/ 1101162 w 1106341"/>
                <a:gd name="connsiteY0" fmla="*/ 4310939 h 4310939"/>
                <a:gd name="connsiteX1" fmla="*/ 0 w 1106341"/>
                <a:gd name="connsiteY1" fmla="*/ 4310939 h 4310939"/>
                <a:gd name="connsiteX2" fmla="*/ 334020 w 1106341"/>
                <a:gd name="connsiteY2" fmla="*/ 2158388 h 4310939"/>
                <a:gd name="connsiteX3" fmla="*/ 5179 w 1106341"/>
                <a:gd name="connsiteY3" fmla="*/ 0 h 4310939"/>
                <a:gd name="connsiteX4" fmla="*/ 1106341 w 1106341"/>
                <a:gd name="connsiteY4" fmla="*/ 0 h 4310939"/>
                <a:gd name="connsiteX5" fmla="*/ 1101162 w 1106341"/>
                <a:gd name="connsiteY5" fmla="*/ 4310939 h 4310939"/>
                <a:gd name="connsiteX0" fmla="*/ 1476169 w 1476174"/>
                <a:gd name="connsiteY0" fmla="*/ 4305802 h 4310939"/>
                <a:gd name="connsiteX1" fmla="*/ 0 w 1476174"/>
                <a:gd name="connsiteY1" fmla="*/ 4310939 h 4310939"/>
                <a:gd name="connsiteX2" fmla="*/ 334020 w 1476174"/>
                <a:gd name="connsiteY2" fmla="*/ 2158388 h 4310939"/>
                <a:gd name="connsiteX3" fmla="*/ 5179 w 1476174"/>
                <a:gd name="connsiteY3" fmla="*/ 0 h 4310939"/>
                <a:gd name="connsiteX4" fmla="*/ 1106341 w 1476174"/>
                <a:gd name="connsiteY4" fmla="*/ 0 h 4310939"/>
                <a:gd name="connsiteX5" fmla="*/ 1476169 w 1476174"/>
                <a:gd name="connsiteY5" fmla="*/ 4305802 h 4310939"/>
                <a:gd name="connsiteX0" fmla="*/ 1476171 w 1476176"/>
                <a:gd name="connsiteY0" fmla="*/ 4316076 h 4316076"/>
                <a:gd name="connsiteX1" fmla="*/ 0 w 1476176"/>
                <a:gd name="connsiteY1" fmla="*/ 4310939 h 4316076"/>
                <a:gd name="connsiteX2" fmla="*/ 334020 w 1476176"/>
                <a:gd name="connsiteY2" fmla="*/ 2158388 h 4316076"/>
                <a:gd name="connsiteX3" fmla="*/ 5179 w 1476176"/>
                <a:gd name="connsiteY3" fmla="*/ 0 h 4316076"/>
                <a:gd name="connsiteX4" fmla="*/ 1106341 w 1476176"/>
                <a:gd name="connsiteY4" fmla="*/ 0 h 4316076"/>
                <a:gd name="connsiteX5" fmla="*/ 1476171 w 1476176"/>
                <a:gd name="connsiteY5" fmla="*/ 4316076 h 4316076"/>
                <a:gd name="connsiteX0" fmla="*/ 1476171 w 1476673"/>
                <a:gd name="connsiteY0" fmla="*/ 4321213 h 4321213"/>
                <a:gd name="connsiteX1" fmla="*/ 0 w 1476673"/>
                <a:gd name="connsiteY1" fmla="*/ 4316076 h 4321213"/>
                <a:gd name="connsiteX2" fmla="*/ 334020 w 1476673"/>
                <a:gd name="connsiteY2" fmla="*/ 2163525 h 4321213"/>
                <a:gd name="connsiteX3" fmla="*/ 5179 w 1476673"/>
                <a:gd name="connsiteY3" fmla="*/ 5137 h 4321213"/>
                <a:gd name="connsiteX4" fmla="*/ 1476210 w 1476673"/>
                <a:gd name="connsiteY4" fmla="*/ 0 h 4321213"/>
                <a:gd name="connsiteX5" fmla="*/ 1476171 w 1476673"/>
                <a:gd name="connsiteY5" fmla="*/ 4321213 h 432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673" h="4321213">
                  <a:moveTo>
                    <a:pt x="1476171" y="4321213"/>
                  </a:moveTo>
                  <a:lnTo>
                    <a:pt x="0" y="4316076"/>
                  </a:lnTo>
                  <a:lnTo>
                    <a:pt x="334020" y="2163525"/>
                  </a:lnTo>
                  <a:lnTo>
                    <a:pt x="5179" y="5137"/>
                  </a:lnTo>
                  <a:lnTo>
                    <a:pt x="1476210" y="0"/>
                  </a:lnTo>
                  <a:cubicBezTo>
                    <a:pt x="1474484" y="1436980"/>
                    <a:pt x="1477897" y="2884233"/>
                    <a:pt x="1476171" y="4321213"/>
                  </a:cubicBezTo>
                  <a:close/>
                </a:path>
              </a:pathLst>
            </a:custGeom>
            <a:solidFill>
              <a:schemeClr val="bg1">
                <a:alpha val="50000"/>
              </a:schemeClr>
            </a:solidFill>
            <a:ln w="3175">
              <a:noFill/>
            </a:ln>
            <a:effectLst>
              <a:outerShdw blurRad="63500" dist="25400" sx="102000" sy="102000" algn="ctr" rotWithShape="0">
                <a:schemeClr val="tx1">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58" name="Freihandform 57">
              <a:extLst>
                <a:ext uri="{FF2B5EF4-FFF2-40B4-BE49-F238E27FC236}">
                  <a16:creationId xmlns:a16="http://schemas.microsoft.com/office/drawing/2014/main" id="{B7D4AD61-D0A7-C544-89F1-8D37D7A016E9}"/>
                </a:ext>
              </a:extLst>
            </p:cNvPr>
            <p:cNvSpPr/>
            <p:nvPr/>
          </p:nvSpPr>
          <p:spPr>
            <a:xfrm rot="5400000">
              <a:off x="3994814" y="2084678"/>
              <a:ext cx="1645621" cy="4312550"/>
            </a:xfrm>
            <a:custGeom>
              <a:avLst/>
              <a:gdLst>
                <a:gd name="connsiteX0" fmla="*/ 0 w 2102934"/>
                <a:gd name="connsiteY0" fmla="*/ 4321213 h 4321213"/>
                <a:gd name="connsiteX1" fmla="*/ 334020 w 2102934"/>
                <a:gd name="connsiteY1" fmla="*/ 2168662 h 4321213"/>
                <a:gd name="connsiteX2" fmla="*/ 5179 w 2102934"/>
                <a:gd name="connsiteY2" fmla="*/ 10274 h 4321213"/>
                <a:gd name="connsiteX3" fmla="*/ 2102934 w 2102934"/>
                <a:gd name="connsiteY3" fmla="*/ 0 h 4321213"/>
                <a:gd name="connsiteX4" fmla="*/ 2102934 w 2102934"/>
                <a:gd name="connsiteY4" fmla="*/ 5918 h 4321213"/>
                <a:gd name="connsiteX5" fmla="*/ 1316780 w 2102934"/>
                <a:gd name="connsiteY5" fmla="*/ 8663 h 4321213"/>
                <a:gd name="connsiteX6" fmla="*/ 1645621 w 2102934"/>
                <a:gd name="connsiteY6" fmla="*/ 2167051 h 4321213"/>
                <a:gd name="connsiteX7" fmla="*/ 1312346 w 2102934"/>
                <a:gd name="connsiteY7" fmla="*/ 4314802 h 4321213"/>
                <a:gd name="connsiteX0" fmla="*/ 0 w 2102934"/>
                <a:gd name="connsiteY0" fmla="*/ 4321213 h 4321213"/>
                <a:gd name="connsiteX1" fmla="*/ 334020 w 2102934"/>
                <a:gd name="connsiteY1" fmla="*/ 2168662 h 4321213"/>
                <a:gd name="connsiteX2" fmla="*/ 5179 w 2102934"/>
                <a:gd name="connsiteY2" fmla="*/ 10274 h 4321213"/>
                <a:gd name="connsiteX3" fmla="*/ 2102934 w 2102934"/>
                <a:gd name="connsiteY3" fmla="*/ 0 h 4321213"/>
                <a:gd name="connsiteX4" fmla="*/ 1316780 w 2102934"/>
                <a:gd name="connsiteY4" fmla="*/ 8663 h 4321213"/>
                <a:gd name="connsiteX5" fmla="*/ 1645621 w 2102934"/>
                <a:gd name="connsiteY5" fmla="*/ 2167051 h 4321213"/>
                <a:gd name="connsiteX6" fmla="*/ 1312346 w 2102934"/>
                <a:gd name="connsiteY6" fmla="*/ 4314802 h 4321213"/>
                <a:gd name="connsiteX7" fmla="*/ 0 w 2102934"/>
                <a:gd name="connsiteY7" fmla="*/ 4321213 h 4321213"/>
                <a:gd name="connsiteX0" fmla="*/ 0 w 1645621"/>
                <a:gd name="connsiteY0" fmla="*/ 4312550 h 4312550"/>
                <a:gd name="connsiteX1" fmla="*/ 334020 w 1645621"/>
                <a:gd name="connsiteY1" fmla="*/ 2159999 h 4312550"/>
                <a:gd name="connsiteX2" fmla="*/ 5179 w 1645621"/>
                <a:gd name="connsiteY2" fmla="*/ 1611 h 4312550"/>
                <a:gd name="connsiteX3" fmla="*/ 1316780 w 1645621"/>
                <a:gd name="connsiteY3" fmla="*/ 0 h 4312550"/>
                <a:gd name="connsiteX4" fmla="*/ 1645621 w 1645621"/>
                <a:gd name="connsiteY4" fmla="*/ 2158388 h 4312550"/>
                <a:gd name="connsiteX5" fmla="*/ 1312346 w 1645621"/>
                <a:gd name="connsiteY5" fmla="*/ 4306139 h 4312550"/>
                <a:gd name="connsiteX6" fmla="*/ 0 w 1645621"/>
                <a:gd name="connsiteY6" fmla="*/ 4312550 h 431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21" h="4312550">
                  <a:moveTo>
                    <a:pt x="0" y="4312550"/>
                  </a:moveTo>
                  <a:lnTo>
                    <a:pt x="334020" y="2159999"/>
                  </a:lnTo>
                  <a:lnTo>
                    <a:pt x="5179" y="1611"/>
                  </a:lnTo>
                  <a:lnTo>
                    <a:pt x="1316780" y="0"/>
                  </a:lnTo>
                  <a:lnTo>
                    <a:pt x="1645621" y="2158388"/>
                  </a:lnTo>
                  <a:lnTo>
                    <a:pt x="1312346" y="4306139"/>
                  </a:lnTo>
                  <a:lnTo>
                    <a:pt x="0" y="4312550"/>
                  </a:lnTo>
                  <a:close/>
                </a:path>
              </a:pathLst>
            </a:custGeom>
            <a:solidFill>
              <a:schemeClr val="bg1">
                <a:alpha val="60000"/>
              </a:schemeClr>
            </a:solidFill>
            <a:ln w="3175">
              <a:noFill/>
            </a:ln>
            <a:effectLst>
              <a:outerShdw blurRad="63500" dist="25400" sx="102000" sy="102000" algn="ctr" rotWithShape="0">
                <a:schemeClr val="tx1">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3" name="Trapez 11">
              <a:extLst>
                <a:ext uri="{FF2B5EF4-FFF2-40B4-BE49-F238E27FC236}">
                  <a16:creationId xmlns:a16="http://schemas.microsoft.com/office/drawing/2014/main" id="{0BC6A16E-9C4D-C447-9894-1879E7157EB3}"/>
                </a:ext>
              </a:extLst>
            </p:cNvPr>
            <p:cNvSpPr/>
            <p:nvPr/>
          </p:nvSpPr>
          <p:spPr>
            <a:xfrm rot="5400000">
              <a:off x="4080098" y="804176"/>
              <a:ext cx="1473442" cy="4310939"/>
            </a:xfrm>
            <a:custGeom>
              <a:avLst/>
              <a:gdLst>
                <a:gd name="connsiteX0" fmla="*/ 0 w 1813050"/>
                <a:gd name="connsiteY0" fmla="*/ 2349500 h 2349500"/>
                <a:gd name="connsiteX1" fmla="*/ 453263 w 1813050"/>
                <a:gd name="connsiteY1" fmla="*/ 0 h 2349500"/>
                <a:gd name="connsiteX2" fmla="*/ 1359788 w 1813050"/>
                <a:gd name="connsiteY2" fmla="*/ 0 h 2349500"/>
                <a:gd name="connsiteX3" fmla="*/ 1813050 w 1813050"/>
                <a:gd name="connsiteY3" fmla="*/ 2349500 h 2349500"/>
                <a:gd name="connsiteX4" fmla="*/ 0 w 1813050"/>
                <a:gd name="connsiteY4" fmla="*/ 2349500 h 2349500"/>
                <a:gd name="connsiteX0" fmla="*/ 3937 w 1816987"/>
                <a:gd name="connsiteY0" fmla="*/ 2349500 h 2349500"/>
                <a:gd name="connsiteX1" fmla="*/ 0 w 1816987"/>
                <a:gd name="connsiteY1" fmla="*/ 19050 h 2349500"/>
                <a:gd name="connsiteX2" fmla="*/ 1363725 w 1816987"/>
                <a:gd name="connsiteY2" fmla="*/ 0 h 2349500"/>
                <a:gd name="connsiteX3" fmla="*/ 1816987 w 1816987"/>
                <a:gd name="connsiteY3" fmla="*/ 2349500 h 2349500"/>
                <a:gd name="connsiteX4" fmla="*/ 3937 w 1816987"/>
                <a:gd name="connsiteY4" fmla="*/ 2349500 h 2349500"/>
                <a:gd name="connsiteX0" fmla="*/ 3937 w 1816987"/>
                <a:gd name="connsiteY0" fmla="*/ 2330450 h 2330450"/>
                <a:gd name="connsiteX1" fmla="*/ 0 w 1816987"/>
                <a:gd name="connsiteY1" fmla="*/ 0 h 2330450"/>
                <a:gd name="connsiteX2" fmla="*/ 576325 w 1816987"/>
                <a:gd name="connsiteY2" fmla="*/ 717550 h 2330450"/>
                <a:gd name="connsiteX3" fmla="*/ 1816987 w 1816987"/>
                <a:gd name="connsiteY3" fmla="*/ 2330450 h 2330450"/>
                <a:gd name="connsiteX4" fmla="*/ 3937 w 1816987"/>
                <a:gd name="connsiteY4" fmla="*/ 2330450 h 2330450"/>
                <a:gd name="connsiteX0" fmla="*/ 3937 w 1816987"/>
                <a:gd name="connsiteY0" fmla="*/ 2336800 h 2336800"/>
                <a:gd name="connsiteX1" fmla="*/ 0 w 1816987"/>
                <a:gd name="connsiteY1" fmla="*/ 6350 h 2336800"/>
                <a:gd name="connsiteX2" fmla="*/ 1319275 w 1816987"/>
                <a:gd name="connsiteY2" fmla="*/ 0 h 2336800"/>
                <a:gd name="connsiteX3" fmla="*/ 1816987 w 1816987"/>
                <a:gd name="connsiteY3" fmla="*/ 2336800 h 2336800"/>
                <a:gd name="connsiteX4" fmla="*/ 3937 w 1816987"/>
                <a:gd name="connsiteY4" fmla="*/ 2336800 h 2336800"/>
                <a:gd name="connsiteX0" fmla="*/ 3937 w 1816987"/>
                <a:gd name="connsiteY0" fmla="*/ 2349500 h 2349500"/>
                <a:gd name="connsiteX1" fmla="*/ 0 w 1816987"/>
                <a:gd name="connsiteY1" fmla="*/ 0 h 2349500"/>
                <a:gd name="connsiteX2" fmla="*/ 1319275 w 1816987"/>
                <a:gd name="connsiteY2" fmla="*/ 12700 h 2349500"/>
                <a:gd name="connsiteX3" fmla="*/ 1816987 w 1816987"/>
                <a:gd name="connsiteY3" fmla="*/ 2349500 h 2349500"/>
                <a:gd name="connsiteX4" fmla="*/ 3937 w 1816987"/>
                <a:gd name="connsiteY4" fmla="*/ 2349500 h 2349500"/>
                <a:gd name="connsiteX0" fmla="*/ 3937 w 1816987"/>
                <a:gd name="connsiteY0" fmla="*/ 2349500 h 2349500"/>
                <a:gd name="connsiteX1" fmla="*/ 0 w 1816987"/>
                <a:gd name="connsiteY1" fmla="*/ 0 h 2349500"/>
                <a:gd name="connsiteX2" fmla="*/ 1173225 w 1816987"/>
                <a:gd name="connsiteY2" fmla="*/ 22225 h 2349500"/>
                <a:gd name="connsiteX3" fmla="*/ 1816987 w 1816987"/>
                <a:gd name="connsiteY3" fmla="*/ 2349500 h 2349500"/>
                <a:gd name="connsiteX4" fmla="*/ 3937 w 1816987"/>
                <a:gd name="connsiteY4" fmla="*/ 2349500 h 2349500"/>
                <a:gd name="connsiteX0" fmla="*/ 3937 w 1816987"/>
                <a:gd name="connsiteY0" fmla="*/ 2352675 h 2352675"/>
                <a:gd name="connsiteX1" fmla="*/ 0 w 1816987"/>
                <a:gd name="connsiteY1" fmla="*/ 3175 h 2352675"/>
                <a:gd name="connsiteX2" fmla="*/ 1325625 w 1816987"/>
                <a:gd name="connsiteY2" fmla="*/ 0 h 2352675"/>
                <a:gd name="connsiteX3" fmla="*/ 1816987 w 1816987"/>
                <a:gd name="connsiteY3" fmla="*/ 2352675 h 2352675"/>
                <a:gd name="connsiteX4" fmla="*/ 3937 w 1816987"/>
                <a:gd name="connsiteY4" fmla="*/ 2352675 h 2352675"/>
                <a:gd name="connsiteX0" fmla="*/ 7112 w 1820162"/>
                <a:gd name="connsiteY0" fmla="*/ 2352675 h 2352675"/>
                <a:gd name="connsiteX1" fmla="*/ 0 w 1820162"/>
                <a:gd name="connsiteY1" fmla="*/ 6350 h 2352675"/>
                <a:gd name="connsiteX2" fmla="*/ 1328800 w 1820162"/>
                <a:gd name="connsiteY2" fmla="*/ 0 h 2352675"/>
                <a:gd name="connsiteX3" fmla="*/ 1820162 w 1820162"/>
                <a:gd name="connsiteY3" fmla="*/ 2352675 h 2352675"/>
                <a:gd name="connsiteX4" fmla="*/ 7112 w 1820162"/>
                <a:gd name="connsiteY4" fmla="*/ 2352675 h 2352675"/>
                <a:gd name="connsiteX0" fmla="*/ 7112 w 1820162"/>
                <a:gd name="connsiteY0" fmla="*/ 2346325 h 2346325"/>
                <a:gd name="connsiteX1" fmla="*/ 0 w 1820162"/>
                <a:gd name="connsiteY1" fmla="*/ 0 h 2346325"/>
                <a:gd name="connsiteX2" fmla="*/ 1331975 w 1820162"/>
                <a:gd name="connsiteY2" fmla="*/ 3175 h 2346325"/>
                <a:gd name="connsiteX3" fmla="*/ 1820162 w 1820162"/>
                <a:gd name="connsiteY3" fmla="*/ 2346325 h 2346325"/>
                <a:gd name="connsiteX4" fmla="*/ 7112 w 1820162"/>
                <a:gd name="connsiteY4" fmla="*/ 2346325 h 2346325"/>
                <a:gd name="connsiteX0" fmla="*/ 7112 w 1820162"/>
                <a:gd name="connsiteY0" fmla="*/ 2346325 h 2346325"/>
                <a:gd name="connsiteX1" fmla="*/ 0 w 1820162"/>
                <a:gd name="connsiteY1" fmla="*/ 0 h 2346325"/>
                <a:gd name="connsiteX2" fmla="*/ 1331975 w 1820162"/>
                <a:gd name="connsiteY2" fmla="*/ 3175 h 2346325"/>
                <a:gd name="connsiteX3" fmla="*/ 1569338 w 1820162"/>
                <a:gd name="connsiteY3" fmla="*/ 1165226 h 2346325"/>
                <a:gd name="connsiteX4" fmla="*/ 1820162 w 1820162"/>
                <a:gd name="connsiteY4" fmla="*/ 2346325 h 2346325"/>
                <a:gd name="connsiteX5" fmla="*/ 7112 w 1820162"/>
                <a:gd name="connsiteY5" fmla="*/ 2346325 h 2346325"/>
                <a:gd name="connsiteX0" fmla="*/ 7112 w 1820162"/>
                <a:gd name="connsiteY0" fmla="*/ 2346325 h 2346325"/>
                <a:gd name="connsiteX1" fmla="*/ 0 w 1820162"/>
                <a:gd name="connsiteY1" fmla="*/ 0 h 2346325"/>
                <a:gd name="connsiteX2" fmla="*/ 1331975 w 1820162"/>
                <a:gd name="connsiteY2" fmla="*/ 3175 h 2346325"/>
                <a:gd name="connsiteX3" fmla="*/ 1651888 w 1820162"/>
                <a:gd name="connsiteY3" fmla="*/ 1177926 h 2346325"/>
                <a:gd name="connsiteX4" fmla="*/ 1820162 w 1820162"/>
                <a:gd name="connsiteY4" fmla="*/ 2346325 h 2346325"/>
                <a:gd name="connsiteX5" fmla="*/ 7112 w 1820162"/>
                <a:gd name="connsiteY5" fmla="*/ 2346325 h 2346325"/>
                <a:gd name="connsiteX0" fmla="*/ 7112 w 1820162"/>
                <a:gd name="connsiteY0" fmla="*/ 2346325 h 2346325"/>
                <a:gd name="connsiteX1" fmla="*/ 0 w 1820162"/>
                <a:gd name="connsiteY1" fmla="*/ 0 h 2346325"/>
                <a:gd name="connsiteX2" fmla="*/ 1331975 w 1820162"/>
                <a:gd name="connsiteY2" fmla="*/ 3175 h 2346325"/>
                <a:gd name="connsiteX3" fmla="*/ 1582038 w 1820162"/>
                <a:gd name="connsiteY3" fmla="*/ 1177926 h 2346325"/>
                <a:gd name="connsiteX4" fmla="*/ 1820162 w 1820162"/>
                <a:gd name="connsiteY4" fmla="*/ 2346325 h 2346325"/>
                <a:gd name="connsiteX5" fmla="*/ 7112 w 1820162"/>
                <a:gd name="connsiteY5" fmla="*/ 2346325 h 2346325"/>
                <a:gd name="connsiteX0" fmla="*/ 7112 w 1582038"/>
                <a:gd name="connsiteY0" fmla="*/ 2346325 h 2349500"/>
                <a:gd name="connsiteX1" fmla="*/ 0 w 1582038"/>
                <a:gd name="connsiteY1" fmla="*/ 0 h 2349500"/>
                <a:gd name="connsiteX2" fmla="*/ 1331975 w 1582038"/>
                <a:gd name="connsiteY2" fmla="*/ 3175 h 2349500"/>
                <a:gd name="connsiteX3" fmla="*/ 1582038 w 1582038"/>
                <a:gd name="connsiteY3" fmla="*/ 1177926 h 2349500"/>
                <a:gd name="connsiteX4" fmla="*/ 1328037 w 1582038"/>
                <a:gd name="connsiteY4" fmla="*/ 2349500 h 2349500"/>
                <a:gd name="connsiteX5" fmla="*/ 7112 w 1582038"/>
                <a:gd name="connsiteY5" fmla="*/ 2346325 h 2349500"/>
                <a:gd name="connsiteX0" fmla="*/ 347388 w 1582038"/>
                <a:gd name="connsiteY0" fmla="*/ 2351257 h 2351257"/>
                <a:gd name="connsiteX1" fmla="*/ 0 w 1582038"/>
                <a:gd name="connsiteY1" fmla="*/ 0 h 2351257"/>
                <a:gd name="connsiteX2" fmla="*/ 1331975 w 1582038"/>
                <a:gd name="connsiteY2" fmla="*/ 3175 h 2351257"/>
                <a:gd name="connsiteX3" fmla="*/ 1582038 w 1582038"/>
                <a:gd name="connsiteY3" fmla="*/ 1177926 h 2351257"/>
                <a:gd name="connsiteX4" fmla="*/ 1328037 w 1582038"/>
                <a:gd name="connsiteY4" fmla="*/ 2349500 h 2351257"/>
                <a:gd name="connsiteX5" fmla="*/ 347388 w 1582038"/>
                <a:gd name="connsiteY5" fmla="*/ 2351257 h 2351257"/>
                <a:gd name="connsiteX0" fmla="*/ 50 w 1234700"/>
                <a:gd name="connsiteY0" fmla="*/ 2351257 h 2351257"/>
                <a:gd name="connsiteX1" fmla="*/ 22528 w 1234700"/>
                <a:gd name="connsiteY1" fmla="*/ 0 h 2351257"/>
                <a:gd name="connsiteX2" fmla="*/ 984637 w 1234700"/>
                <a:gd name="connsiteY2" fmla="*/ 3175 h 2351257"/>
                <a:gd name="connsiteX3" fmla="*/ 1234700 w 1234700"/>
                <a:gd name="connsiteY3" fmla="*/ 1177926 h 2351257"/>
                <a:gd name="connsiteX4" fmla="*/ 980699 w 1234700"/>
                <a:gd name="connsiteY4" fmla="*/ 2349500 h 2351257"/>
                <a:gd name="connsiteX5" fmla="*/ 50 w 1234700"/>
                <a:gd name="connsiteY5" fmla="*/ 2351257 h 2351257"/>
                <a:gd name="connsiteX0" fmla="*/ 50 w 1234700"/>
                <a:gd name="connsiteY0" fmla="*/ 2351257 h 2351257"/>
                <a:gd name="connsiteX1" fmla="*/ 22528 w 1234700"/>
                <a:gd name="connsiteY1" fmla="*/ 0 h 2351257"/>
                <a:gd name="connsiteX2" fmla="*/ 984637 w 1234700"/>
                <a:gd name="connsiteY2" fmla="*/ 3175 h 2351257"/>
                <a:gd name="connsiteX3" fmla="*/ 1234700 w 1234700"/>
                <a:gd name="connsiteY3" fmla="*/ 1177926 h 2351257"/>
                <a:gd name="connsiteX4" fmla="*/ 980699 w 1234700"/>
                <a:gd name="connsiteY4" fmla="*/ 2349500 h 2351257"/>
                <a:gd name="connsiteX5" fmla="*/ 50 w 1234700"/>
                <a:gd name="connsiteY5" fmla="*/ 2351257 h 2351257"/>
                <a:gd name="connsiteX0" fmla="*/ 115 w 1234765"/>
                <a:gd name="connsiteY0" fmla="*/ 2351257 h 2351257"/>
                <a:gd name="connsiteX1" fmla="*/ 7799 w 1234765"/>
                <a:gd name="connsiteY1" fmla="*/ 0 h 2351257"/>
                <a:gd name="connsiteX2" fmla="*/ 984702 w 1234765"/>
                <a:gd name="connsiteY2" fmla="*/ 3175 h 2351257"/>
                <a:gd name="connsiteX3" fmla="*/ 1234765 w 1234765"/>
                <a:gd name="connsiteY3" fmla="*/ 1177926 h 2351257"/>
                <a:gd name="connsiteX4" fmla="*/ 980764 w 1234765"/>
                <a:gd name="connsiteY4" fmla="*/ 2349500 h 2351257"/>
                <a:gd name="connsiteX5" fmla="*/ 115 w 1234765"/>
                <a:gd name="connsiteY5" fmla="*/ 2351257 h 2351257"/>
                <a:gd name="connsiteX0" fmla="*/ 207 w 1234857"/>
                <a:gd name="connsiteY0" fmla="*/ 2348082 h 2348082"/>
                <a:gd name="connsiteX1" fmla="*/ 2962 w 1234857"/>
                <a:gd name="connsiteY1" fmla="*/ 1757 h 2348082"/>
                <a:gd name="connsiteX2" fmla="*/ 984794 w 1234857"/>
                <a:gd name="connsiteY2" fmla="*/ 0 h 2348082"/>
                <a:gd name="connsiteX3" fmla="*/ 1234857 w 1234857"/>
                <a:gd name="connsiteY3" fmla="*/ 1174751 h 2348082"/>
                <a:gd name="connsiteX4" fmla="*/ 980856 w 1234857"/>
                <a:gd name="connsiteY4" fmla="*/ 2346325 h 2348082"/>
                <a:gd name="connsiteX5" fmla="*/ 207 w 1234857"/>
                <a:gd name="connsiteY5" fmla="*/ 2348082 h 2348082"/>
                <a:gd name="connsiteX0" fmla="*/ 62 w 1234712"/>
                <a:gd name="connsiteY0" fmla="*/ 2348082 h 2348082"/>
                <a:gd name="connsiteX1" fmla="*/ 17613 w 1234712"/>
                <a:gd name="connsiteY1" fmla="*/ 1757 h 2348082"/>
                <a:gd name="connsiteX2" fmla="*/ 984649 w 1234712"/>
                <a:gd name="connsiteY2" fmla="*/ 0 h 2348082"/>
                <a:gd name="connsiteX3" fmla="*/ 1234712 w 1234712"/>
                <a:gd name="connsiteY3" fmla="*/ 1174751 h 2348082"/>
                <a:gd name="connsiteX4" fmla="*/ 980711 w 1234712"/>
                <a:gd name="connsiteY4" fmla="*/ 2346325 h 2348082"/>
                <a:gd name="connsiteX5" fmla="*/ 62 w 1234712"/>
                <a:gd name="connsiteY5" fmla="*/ 2348082 h 2348082"/>
                <a:gd name="connsiteX0" fmla="*/ 62 w 1234712"/>
                <a:gd name="connsiteY0" fmla="*/ 2348082 h 2348082"/>
                <a:gd name="connsiteX1" fmla="*/ 17613 w 1234712"/>
                <a:gd name="connsiteY1" fmla="*/ 1757 h 2348082"/>
                <a:gd name="connsiteX2" fmla="*/ 984649 w 1234712"/>
                <a:gd name="connsiteY2" fmla="*/ 0 h 2348082"/>
                <a:gd name="connsiteX3" fmla="*/ 1234712 w 1234712"/>
                <a:gd name="connsiteY3" fmla="*/ 1174751 h 2348082"/>
                <a:gd name="connsiteX4" fmla="*/ 980711 w 1234712"/>
                <a:gd name="connsiteY4" fmla="*/ 2346325 h 2348082"/>
                <a:gd name="connsiteX5" fmla="*/ 62 w 1234712"/>
                <a:gd name="connsiteY5" fmla="*/ 2348082 h 2348082"/>
                <a:gd name="connsiteX0" fmla="*/ 80 w 1234730"/>
                <a:gd name="connsiteY0" fmla="*/ 2351257 h 2351257"/>
                <a:gd name="connsiteX1" fmla="*/ 12700 w 1234730"/>
                <a:gd name="connsiteY1" fmla="*/ 0 h 2351257"/>
                <a:gd name="connsiteX2" fmla="*/ 984667 w 1234730"/>
                <a:gd name="connsiteY2" fmla="*/ 3175 h 2351257"/>
                <a:gd name="connsiteX3" fmla="*/ 1234730 w 1234730"/>
                <a:gd name="connsiteY3" fmla="*/ 1177926 h 2351257"/>
                <a:gd name="connsiteX4" fmla="*/ 980729 w 1234730"/>
                <a:gd name="connsiteY4" fmla="*/ 2349500 h 2351257"/>
                <a:gd name="connsiteX5" fmla="*/ 80 w 1234730"/>
                <a:gd name="connsiteY5" fmla="*/ 2351257 h 2351257"/>
                <a:gd name="connsiteX0" fmla="*/ 156 w 1234806"/>
                <a:gd name="connsiteY0" fmla="*/ 2348082 h 2348082"/>
                <a:gd name="connsiteX1" fmla="*/ 4963 w 1234806"/>
                <a:gd name="connsiteY1" fmla="*/ 2417 h 2348082"/>
                <a:gd name="connsiteX2" fmla="*/ 984743 w 1234806"/>
                <a:gd name="connsiteY2" fmla="*/ 0 h 2348082"/>
                <a:gd name="connsiteX3" fmla="*/ 1234806 w 1234806"/>
                <a:gd name="connsiteY3" fmla="*/ 1174751 h 2348082"/>
                <a:gd name="connsiteX4" fmla="*/ 980805 w 1234806"/>
                <a:gd name="connsiteY4" fmla="*/ 2346325 h 2348082"/>
                <a:gd name="connsiteX5" fmla="*/ 156 w 1234806"/>
                <a:gd name="connsiteY5" fmla="*/ 2348082 h 2348082"/>
                <a:gd name="connsiteX0" fmla="*/ 11 w 1234661"/>
                <a:gd name="connsiteY0" fmla="*/ 2348082 h 2348082"/>
                <a:gd name="connsiteX1" fmla="*/ 114200 w 1234661"/>
                <a:gd name="connsiteY1" fmla="*/ 2417 h 2348082"/>
                <a:gd name="connsiteX2" fmla="*/ 984598 w 1234661"/>
                <a:gd name="connsiteY2" fmla="*/ 0 h 2348082"/>
                <a:gd name="connsiteX3" fmla="*/ 1234661 w 1234661"/>
                <a:gd name="connsiteY3" fmla="*/ 1174751 h 2348082"/>
                <a:gd name="connsiteX4" fmla="*/ 980660 w 1234661"/>
                <a:gd name="connsiteY4" fmla="*/ 2346325 h 2348082"/>
                <a:gd name="connsiteX5" fmla="*/ 11 w 1234661"/>
                <a:gd name="connsiteY5" fmla="*/ 2348082 h 2348082"/>
                <a:gd name="connsiteX0" fmla="*/ 3003 w 1120461"/>
                <a:gd name="connsiteY0" fmla="*/ 2342490 h 2346325"/>
                <a:gd name="connsiteX1" fmla="*/ 0 w 1120461"/>
                <a:gd name="connsiteY1" fmla="*/ 2417 h 2346325"/>
                <a:gd name="connsiteX2" fmla="*/ 870398 w 1120461"/>
                <a:gd name="connsiteY2" fmla="*/ 0 h 2346325"/>
                <a:gd name="connsiteX3" fmla="*/ 1120461 w 1120461"/>
                <a:gd name="connsiteY3" fmla="*/ 1174751 h 2346325"/>
                <a:gd name="connsiteX4" fmla="*/ 866460 w 1120461"/>
                <a:gd name="connsiteY4" fmla="*/ 2346325 h 2346325"/>
                <a:gd name="connsiteX5" fmla="*/ 3003 w 1120461"/>
                <a:gd name="connsiteY5" fmla="*/ 2342490 h 23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0461" h="2346325">
                  <a:moveTo>
                    <a:pt x="3003" y="2342490"/>
                  </a:moveTo>
                  <a:cubicBezTo>
                    <a:pt x="1691" y="1555810"/>
                    <a:pt x="1312" y="779234"/>
                    <a:pt x="0" y="2417"/>
                  </a:cubicBezTo>
                  <a:lnTo>
                    <a:pt x="870398" y="0"/>
                  </a:lnTo>
                  <a:lnTo>
                    <a:pt x="1120461" y="1174751"/>
                  </a:lnTo>
                  <a:lnTo>
                    <a:pt x="866460" y="2346325"/>
                  </a:lnTo>
                  <a:lnTo>
                    <a:pt x="3003" y="2342490"/>
                  </a:lnTo>
                  <a:close/>
                </a:path>
              </a:pathLst>
            </a:custGeom>
            <a:solidFill>
              <a:schemeClr val="bg1">
                <a:alpha val="60000"/>
              </a:schemeClr>
            </a:solidFill>
            <a:ln w="3175">
              <a:noFill/>
            </a:ln>
            <a:effectLst>
              <a:outerShdw blurRad="63500" dist="25400" sx="102000" sy="102000" algn="ctr" rotWithShape="0">
                <a:schemeClr val="tx1">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a:extLst>
                <a:ext uri="{FF2B5EF4-FFF2-40B4-BE49-F238E27FC236}">
                  <a16:creationId xmlns:a16="http://schemas.microsoft.com/office/drawing/2014/main" id="{03EB3385-2AE1-184E-A3F9-D452E3B57A2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456861" y="2290955"/>
              <a:ext cx="2773045" cy="1012825"/>
            </a:xfrm>
            <a:prstGeom prst="rect">
              <a:avLst/>
            </a:prstGeom>
          </p:spPr>
        </p:pic>
        <p:pic>
          <p:nvPicPr>
            <p:cNvPr id="27" name="Grafik 26">
              <a:extLst>
                <a:ext uri="{FF2B5EF4-FFF2-40B4-BE49-F238E27FC236}">
                  <a16:creationId xmlns:a16="http://schemas.microsoft.com/office/drawing/2014/main" id="{A99C675B-097E-AE40-9EC8-7B510021863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3629475" y="5386447"/>
              <a:ext cx="2376297" cy="567182"/>
            </a:xfrm>
            <a:prstGeom prst="rect">
              <a:avLst/>
            </a:prstGeom>
          </p:spPr>
        </p:pic>
        <p:pic>
          <p:nvPicPr>
            <p:cNvPr id="28" name="Grafik 27">
              <a:extLst>
                <a:ext uri="{FF2B5EF4-FFF2-40B4-BE49-F238E27FC236}">
                  <a16:creationId xmlns:a16="http://schemas.microsoft.com/office/drawing/2014/main" id="{BCCF2823-D478-AB44-9D25-F3AED7B9A47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3150748" y="3761583"/>
              <a:ext cx="3333750" cy="880110"/>
            </a:xfrm>
            <a:prstGeom prst="rect">
              <a:avLst/>
            </a:prstGeom>
          </p:spPr>
        </p:pic>
      </p:grpSp>
    </p:spTree>
    <p:extLst>
      <p:ext uri="{BB962C8B-B14F-4D97-AF65-F5344CB8AC3E}">
        <p14:creationId xmlns:p14="http://schemas.microsoft.com/office/powerpoint/2010/main" val="1104729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21.09.2021</a:t>
            </a:r>
            <a:endParaRPr lang="de-DE"/>
          </a:p>
        </p:txBody>
      </p:sp>
      <p:sp>
        <p:nvSpPr>
          <p:cNvPr id="4" name="Fußzeilenplatzhalter 3"/>
          <p:cNvSpPr>
            <a:spLocks noGrp="1"/>
          </p:cNvSpPr>
          <p:nvPr>
            <p:ph type="ftr" sz="quarter" idx="11"/>
          </p:nvPr>
        </p:nvSpPr>
        <p:spPr/>
        <p:txBody>
          <a:bodyPr/>
          <a:lstStyle/>
          <a:p>
            <a:r>
              <a:rPr lang="de-DE" smtClean="0"/>
              <a:t>Detmold, Dr. Ralf Togler</a:t>
            </a:r>
            <a:endParaRPr lang="de-DE"/>
          </a:p>
        </p:txBody>
      </p:sp>
      <p:sp>
        <p:nvSpPr>
          <p:cNvPr id="5" name="Foliennummernplatzhalter 4"/>
          <p:cNvSpPr>
            <a:spLocks noGrp="1"/>
          </p:cNvSpPr>
          <p:nvPr>
            <p:ph type="sldNum" sz="quarter" idx="12"/>
          </p:nvPr>
        </p:nvSpPr>
        <p:spPr/>
        <p:txBody>
          <a:bodyPr/>
          <a:lstStyle/>
          <a:p>
            <a:fld id="{3E9026C8-1FB3-7D44-A599-C24B210E39ED}" type="slidenum">
              <a:rPr lang="de-DE" smtClean="0"/>
              <a:t>20</a:t>
            </a:fld>
            <a:endParaRPr lang="de-DE"/>
          </a:p>
        </p:txBody>
      </p:sp>
      <p:sp>
        <p:nvSpPr>
          <p:cNvPr id="6" name="Bildplatzhalter 5"/>
          <p:cNvSpPr>
            <a:spLocks noGrp="1"/>
          </p:cNvSpPr>
          <p:nvPr>
            <p:ph type="pic" sz="quarter" idx="14"/>
          </p:nvPr>
        </p:nvSpPr>
        <p:spPr/>
      </p:sp>
      <p:sp>
        <p:nvSpPr>
          <p:cNvPr id="8" name="Textplatzhalter 7"/>
          <p:cNvSpPr>
            <a:spLocks noGrp="1"/>
          </p:cNvSpPr>
          <p:nvPr>
            <p:ph type="body" sz="quarter" idx="28"/>
          </p:nvPr>
        </p:nvSpPr>
        <p:spPr/>
        <p:txBody>
          <a:bodyPr/>
          <a:lstStyle/>
          <a:p>
            <a:r>
              <a:rPr lang="de-DE" dirty="0" smtClean="0"/>
              <a:t>Warnmeldungen müssen in Verbindung mit Verhaltensempfehlungen erfolgen</a:t>
            </a:r>
          </a:p>
          <a:p>
            <a:endParaRPr lang="de-DE" dirty="0" smtClean="0"/>
          </a:p>
          <a:p>
            <a:pPr lvl="1"/>
            <a:r>
              <a:rPr lang="de-DE" dirty="0" smtClean="0"/>
              <a:t>Wie erreiche ich Bürger - Lokalnachrichten, Lokalradio etc.?</a:t>
            </a:r>
          </a:p>
          <a:p>
            <a:pPr lvl="1"/>
            <a:endParaRPr lang="de-DE" dirty="0" smtClean="0"/>
          </a:p>
          <a:p>
            <a:r>
              <a:rPr lang="de-DE" dirty="0" smtClean="0"/>
              <a:t>Soziale Medien müssen im Krisenfall beobachtet und genutzt werden</a:t>
            </a:r>
          </a:p>
          <a:p>
            <a:pPr lvl="1"/>
            <a:r>
              <a:rPr lang="de-DE" dirty="0"/>
              <a:t>Wer kann </a:t>
            </a:r>
            <a:r>
              <a:rPr lang="de-DE" dirty="0" smtClean="0"/>
              <a:t>soziale Medien in </a:t>
            </a:r>
            <a:r>
              <a:rPr lang="de-DE" dirty="0"/>
              <a:t>der Verwaltung </a:t>
            </a:r>
            <a:r>
              <a:rPr lang="de-DE" dirty="0" smtClean="0"/>
              <a:t>verfolgen?</a:t>
            </a:r>
          </a:p>
          <a:p>
            <a:pPr lvl="1"/>
            <a:endParaRPr lang="de-DE" dirty="0"/>
          </a:p>
          <a:p>
            <a:r>
              <a:rPr lang="de-DE" dirty="0" smtClean="0"/>
              <a:t>Das Thema Starkregen muss kontinuierlich im Fokus bleiben</a:t>
            </a:r>
          </a:p>
          <a:p>
            <a:pPr lvl="1"/>
            <a:r>
              <a:rPr lang="de-DE" dirty="0" smtClean="0"/>
              <a:t>Wo und wie platziere ich Informationen?</a:t>
            </a:r>
          </a:p>
          <a:p>
            <a:endParaRPr lang="de-DE" dirty="0" smtClean="0"/>
          </a:p>
        </p:txBody>
      </p:sp>
      <p:sp>
        <p:nvSpPr>
          <p:cNvPr id="9" name="Diagonal liegende Ecken des Rechtecks schneiden 8"/>
          <p:cNvSpPr/>
          <p:nvPr/>
        </p:nvSpPr>
        <p:spPr>
          <a:xfrm>
            <a:off x="7802879" y="5398295"/>
            <a:ext cx="1737360" cy="810053"/>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7904417" y="5387985"/>
            <a:ext cx="1788160" cy="707886"/>
          </a:xfrm>
          <a:prstGeom prst="rect">
            <a:avLst/>
          </a:prstGeom>
          <a:noFill/>
        </p:spPr>
        <p:txBody>
          <a:bodyPr wrap="square" rtlCol="0">
            <a:spAutoFit/>
          </a:bodyPr>
          <a:lstStyle/>
          <a:p>
            <a:r>
              <a:rPr lang="de-DE" sz="2000" b="1" dirty="0" smtClean="0">
                <a:solidFill>
                  <a:srgbClr val="00487C"/>
                </a:solidFill>
              </a:rPr>
              <a:t>Workshop am 09.11.21!</a:t>
            </a:r>
            <a:endParaRPr lang="de-DE" sz="2000" b="1" dirty="0">
              <a:solidFill>
                <a:srgbClr val="00487C"/>
              </a:solidFill>
            </a:endParaRPr>
          </a:p>
        </p:txBody>
      </p:sp>
      <p:sp>
        <p:nvSpPr>
          <p:cNvPr id="12" name="Titel 1"/>
          <p:cNvSpPr>
            <a:spLocks noGrp="1"/>
          </p:cNvSpPr>
          <p:nvPr>
            <p:ph type="title"/>
          </p:nvPr>
        </p:nvSpPr>
        <p:spPr>
          <a:xfrm>
            <a:off x="2016000" y="1323509"/>
            <a:ext cx="7991475" cy="288000"/>
          </a:xfrm>
        </p:spPr>
        <p:txBody>
          <a:bodyPr/>
          <a:lstStyle/>
          <a:p>
            <a:r>
              <a:rPr lang="de-DE" dirty="0" smtClean="0"/>
              <a:t>Erfahrungsaustausch nach Extremereignissen </a:t>
            </a:r>
            <a:endParaRPr lang="de-DE" dirty="0"/>
          </a:p>
        </p:txBody>
      </p:sp>
      <p:sp>
        <p:nvSpPr>
          <p:cNvPr id="13" name="Untertitel 6"/>
          <p:cNvSpPr>
            <a:spLocks noGrp="1"/>
          </p:cNvSpPr>
          <p:nvPr>
            <p:ph type="subTitle" idx="15"/>
          </p:nvPr>
        </p:nvSpPr>
        <p:spPr>
          <a:xfrm>
            <a:off x="2016000" y="1721438"/>
            <a:ext cx="7991475" cy="288000"/>
          </a:xfrm>
        </p:spPr>
        <p:txBody>
          <a:bodyPr/>
          <a:lstStyle/>
          <a:p>
            <a:r>
              <a:rPr lang="de-DE" dirty="0" smtClean="0"/>
              <a:t>Öffentlichkeitsarbeit</a:t>
            </a:r>
            <a:endParaRPr lang="de-DE" dirty="0"/>
          </a:p>
        </p:txBody>
      </p:sp>
    </p:spTree>
    <p:extLst>
      <p:ext uri="{BB962C8B-B14F-4D97-AF65-F5344CB8AC3E}">
        <p14:creationId xmlns:p14="http://schemas.microsoft.com/office/powerpoint/2010/main" val="462213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21.09.2021</a:t>
            </a:r>
            <a:endParaRPr lang="de-DE"/>
          </a:p>
        </p:txBody>
      </p:sp>
      <p:sp>
        <p:nvSpPr>
          <p:cNvPr id="3" name="Fußzeilenplatzhalter 2"/>
          <p:cNvSpPr>
            <a:spLocks noGrp="1"/>
          </p:cNvSpPr>
          <p:nvPr>
            <p:ph type="ftr" sz="quarter" idx="11"/>
          </p:nvPr>
        </p:nvSpPr>
        <p:spPr/>
        <p:txBody>
          <a:bodyPr/>
          <a:lstStyle/>
          <a:p>
            <a:r>
              <a:rPr lang="de-DE" smtClean="0"/>
              <a:t>Detmold, Dr. Ralf Togler</a:t>
            </a:r>
            <a:endParaRPr lang="de-DE"/>
          </a:p>
        </p:txBody>
      </p:sp>
      <p:sp>
        <p:nvSpPr>
          <p:cNvPr id="4" name="Foliennummernplatzhalter 3"/>
          <p:cNvSpPr>
            <a:spLocks noGrp="1"/>
          </p:cNvSpPr>
          <p:nvPr>
            <p:ph type="sldNum" sz="quarter" idx="12"/>
          </p:nvPr>
        </p:nvSpPr>
        <p:spPr/>
        <p:txBody>
          <a:bodyPr/>
          <a:lstStyle/>
          <a:p>
            <a:fld id="{3E9026C8-1FB3-7D44-A599-C24B210E39ED}" type="slidenum">
              <a:rPr lang="de-DE" smtClean="0"/>
              <a:t>21</a:t>
            </a:fld>
            <a:endParaRPr lang="de-DE"/>
          </a:p>
        </p:txBody>
      </p:sp>
      <p:pic>
        <p:nvPicPr>
          <p:cNvPr id="15" name="Grafik 5"/>
          <p:cNvPicPr>
            <a:picLocks noGrp="1" noChangeAspect="1" noChangeArrowheads="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platzhalter 5"/>
          <p:cNvSpPr>
            <a:spLocks noGrp="1"/>
          </p:cNvSpPr>
          <p:nvPr>
            <p:ph type="body" sz="quarter" idx="28"/>
          </p:nvPr>
        </p:nvSpPr>
        <p:spPr>
          <a:xfrm>
            <a:off x="2015999" y="1697505"/>
            <a:ext cx="4500000" cy="234060"/>
          </a:xfrm>
        </p:spPr>
        <p:txBody>
          <a:bodyPr/>
          <a:lstStyle/>
          <a:p>
            <a:r>
              <a:rPr lang="de-DE" dirty="0" smtClean="0"/>
              <a:t>Roll-</a:t>
            </a:r>
            <a:r>
              <a:rPr lang="de-DE" dirty="0" err="1" smtClean="0"/>
              <a:t>Ups</a:t>
            </a:r>
            <a:r>
              <a:rPr lang="de-DE" dirty="0" smtClean="0"/>
              <a:t> zur Bürgerinformation</a:t>
            </a:r>
            <a:endParaRPr lang="de-DE" dirty="0"/>
          </a:p>
        </p:txBody>
      </p:sp>
      <p:sp>
        <p:nvSpPr>
          <p:cNvPr id="30" name="Titel 1"/>
          <p:cNvSpPr>
            <a:spLocks noGrp="1"/>
          </p:cNvSpPr>
          <p:nvPr>
            <p:ph type="title"/>
          </p:nvPr>
        </p:nvSpPr>
        <p:spPr>
          <a:xfrm>
            <a:off x="2016000" y="1323509"/>
            <a:ext cx="7991475" cy="288000"/>
          </a:xfrm>
        </p:spPr>
        <p:txBody>
          <a:bodyPr/>
          <a:lstStyle/>
          <a:p>
            <a:r>
              <a:rPr lang="de-DE" dirty="0"/>
              <a:t>Materialien zur </a:t>
            </a:r>
            <a:r>
              <a:rPr lang="de-DE" dirty="0" smtClean="0"/>
              <a:t>Unterstützung der Öffentlichkeitsarbeit</a:t>
            </a:r>
            <a:endParaRPr lang="de-DE" dirty="0"/>
          </a:p>
        </p:txBody>
      </p:sp>
      <p:pic>
        <p:nvPicPr>
          <p:cNvPr id="31" name="Grafik 1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66874" y="2094852"/>
            <a:ext cx="2855229" cy="399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nhaltsplatzhalter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50073" y="2106888"/>
            <a:ext cx="2726808" cy="40359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163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21.09.2021</a:t>
            </a:r>
            <a:endParaRPr lang="de-DE"/>
          </a:p>
        </p:txBody>
      </p:sp>
      <p:sp>
        <p:nvSpPr>
          <p:cNvPr id="3" name="Fußzeilenplatzhalter 2"/>
          <p:cNvSpPr>
            <a:spLocks noGrp="1"/>
          </p:cNvSpPr>
          <p:nvPr>
            <p:ph type="ftr" sz="quarter" idx="11"/>
          </p:nvPr>
        </p:nvSpPr>
        <p:spPr/>
        <p:txBody>
          <a:bodyPr/>
          <a:lstStyle/>
          <a:p>
            <a:r>
              <a:rPr lang="de-DE" smtClean="0"/>
              <a:t>Detmold, Dr. Ralf Togler</a:t>
            </a:r>
            <a:endParaRPr lang="de-DE"/>
          </a:p>
        </p:txBody>
      </p:sp>
      <p:sp>
        <p:nvSpPr>
          <p:cNvPr id="4" name="Foliennummernplatzhalter 3"/>
          <p:cNvSpPr>
            <a:spLocks noGrp="1"/>
          </p:cNvSpPr>
          <p:nvPr>
            <p:ph type="sldNum" sz="quarter" idx="12"/>
          </p:nvPr>
        </p:nvSpPr>
        <p:spPr/>
        <p:txBody>
          <a:bodyPr/>
          <a:lstStyle/>
          <a:p>
            <a:fld id="{3E9026C8-1FB3-7D44-A599-C24B210E39ED}" type="slidenum">
              <a:rPr lang="de-DE" smtClean="0"/>
              <a:t>22</a:t>
            </a:fld>
            <a:endParaRPr lang="de-DE"/>
          </a:p>
        </p:txBody>
      </p:sp>
      <p:pic>
        <p:nvPicPr>
          <p:cNvPr id="15" name="Grafik 5"/>
          <p:cNvPicPr>
            <a:picLocks noGrp="1" noChangeAspect="1" noChangeArrowheads="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platzhalter 5"/>
          <p:cNvSpPr>
            <a:spLocks noGrp="1"/>
          </p:cNvSpPr>
          <p:nvPr>
            <p:ph type="body" sz="quarter" idx="28"/>
          </p:nvPr>
        </p:nvSpPr>
        <p:spPr>
          <a:xfrm>
            <a:off x="2015999" y="1697505"/>
            <a:ext cx="4500000" cy="234060"/>
          </a:xfrm>
        </p:spPr>
        <p:txBody>
          <a:bodyPr/>
          <a:lstStyle/>
          <a:p>
            <a:r>
              <a:rPr lang="de-DE" dirty="0" smtClean="0"/>
              <a:t>Flyer Bauvorsorge</a:t>
            </a:r>
            <a:endParaRPr lang="de-DE" dirty="0"/>
          </a:p>
        </p:txBody>
      </p:sp>
      <p:sp>
        <p:nvSpPr>
          <p:cNvPr id="30" name="Titel 1"/>
          <p:cNvSpPr>
            <a:spLocks noGrp="1"/>
          </p:cNvSpPr>
          <p:nvPr>
            <p:ph type="title"/>
          </p:nvPr>
        </p:nvSpPr>
        <p:spPr>
          <a:xfrm>
            <a:off x="2016000" y="1323509"/>
            <a:ext cx="7991475" cy="288000"/>
          </a:xfrm>
        </p:spPr>
        <p:txBody>
          <a:bodyPr/>
          <a:lstStyle/>
          <a:p>
            <a:r>
              <a:rPr lang="de-DE" dirty="0"/>
              <a:t>Materialien zur </a:t>
            </a:r>
            <a:r>
              <a:rPr lang="de-DE" dirty="0" smtClean="0"/>
              <a:t>Unterstützung </a:t>
            </a:r>
            <a:r>
              <a:rPr lang="de-DE" dirty="0"/>
              <a:t>der Öffentlichkeitsarbeit</a:t>
            </a: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82480" y="3391562"/>
            <a:ext cx="4351617" cy="3046132"/>
          </a:xfrm>
          <a:prstGeom prst="rect">
            <a:avLst/>
          </a:prstGeom>
          <a:noFill/>
          <a:ln w="9525">
            <a:noFill/>
            <a:miter lim="800000"/>
            <a:headEnd/>
            <a:tailEnd/>
          </a:ln>
        </p:spPr>
      </p:pic>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20147" y="2184400"/>
            <a:ext cx="4130522" cy="2933518"/>
          </a:xfrm>
          <a:prstGeom prst="rect">
            <a:avLst/>
          </a:prstGeom>
          <a:noFill/>
          <a:ln w="9525">
            <a:noFill/>
            <a:miter lim="800000"/>
            <a:headEnd/>
            <a:tailEnd/>
          </a:ln>
        </p:spPr>
      </p:pic>
    </p:spTree>
    <p:extLst>
      <p:ext uri="{BB962C8B-B14F-4D97-AF65-F5344CB8AC3E}">
        <p14:creationId xmlns:p14="http://schemas.microsoft.com/office/powerpoint/2010/main" val="2296763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Arbeitshilfe „kommunales Starkregenrisikomanagement</a:t>
            </a:r>
            <a:endParaRPr lang="de-DE" dirty="0"/>
          </a:p>
        </p:txBody>
      </p:sp>
      <p:sp>
        <p:nvSpPr>
          <p:cNvPr id="3" name="Datumsplatzhalter 2"/>
          <p:cNvSpPr>
            <a:spLocks noGrp="1"/>
          </p:cNvSpPr>
          <p:nvPr>
            <p:ph type="dt" sz="half" idx="10"/>
          </p:nvPr>
        </p:nvSpPr>
        <p:spPr/>
        <p:txBody>
          <a:bodyPr/>
          <a:lstStyle/>
          <a:p>
            <a:r>
              <a:rPr lang="de-DE" smtClean="0"/>
              <a:t>21.09.2021</a:t>
            </a:r>
            <a:endParaRPr lang="de-DE"/>
          </a:p>
        </p:txBody>
      </p:sp>
      <p:sp>
        <p:nvSpPr>
          <p:cNvPr id="4" name="Fußzeilenplatzhalter 3"/>
          <p:cNvSpPr>
            <a:spLocks noGrp="1"/>
          </p:cNvSpPr>
          <p:nvPr>
            <p:ph type="ftr" sz="quarter" idx="11"/>
          </p:nvPr>
        </p:nvSpPr>
        <p:spPr/>
        <p:txBody>
          <a:bodyPr/>
          <a:lstStyle/>
          <a:p>
            <a:r>
              <a:rPr lang="de-DE" smtClean="0"/>
              <a:t>Detmold, Dr. Ralf Togler</a:t>
            </a:r>
            <a:endParaRPr lang="de-DE"/>
          </a:p>
        </p:txBody>
      </p:sp>
      <p:sp>
        <p:nvSpPr>
          <p:cNvPr id="5" name="Foliennummernplatzhalter 4"/>
          <p:cNvSpPr>
            <a:spLocks noGrp="1"/>
          </p:cNvSpPr>
          <p:nvPr>
            <p:ph type="sldNum" sz="quarter" idx="12"/>
          </p:nvPr>
        </p:nvSpPr>
        <p:spPr/>
        <p:txBody>
          <a:bodyPr/>
          <a:lstStyle/>
          <a:p>
            <a:fld id="{3E9026C8-1FB3-7D44-A599-C24B210E39ED}" type="slidenum">
              <a:rPr lang="de-DE" smtClean="0"/>
              <a:t>23</a:t>
            </a:fld>
            <a:endParaRPr lang="de-DE"/>
          </a:p>
        </p:txBody>
      </p:sp>
      <p:sp>
        <p:nvSpPr>
          <p:cNvPr id="7" name="Untertitel 6"/>
          <p:cNvSpPr>
            <a:spLocks noGrp="1"/>
          </p:cNvSpPr>
          <p:nvPr>
            <p:ph type="subTitle" idx="15"/>
          </p:nvPr>
        </p:nvSpPr>
        <p:spPr/>
        <p:txBody>
          <a:bodyPr/>
          <a:lstStyle/>
          <a:p>
            <a:r>
              <a:rPr lang="de-DE" dirty="0" smtClean="0"/>
              <a:t>Fördermöglichkeit des Landes NRW</a:t>
            </a:r>
            <a:endParaRPr lang="de-DE" dirty="0"/>
          </a:p>
        </p:txBody>
      </p:sp>
      <p:sp>
        <p:nvSpPr>
          <p:cNvPr id="8" name="Textplatzhalter 7"/>
          <p:cNvSpPr>
            <a:spLocks noGrp="1"/>
          </p:cNvSpPr>
          <p:nvPr>
            <p:ph type="body" sz="quarter" idx="28"/>
          </p:nvPr>
        </p:nvSpPr>
        <p:spPr>
          <a:xfrm>
            <a:off x="2016001" y="2243138"/>
            <a:ext cx="5508750" cy="4008437"/>
          </a:xfrm>
        </p:spPr>
        <p:txBody>
          <a:bodyPr/>
          <a:lstStyle/>
          <a:p>
            <a:r>
              <a:rPr lang="de-DE" dirty="0" smtClean="0"/>
              <a:t>Inhalte</a:t>
            </a:r>
          </a:p>
          <a:p>
            <a:pPr marL="628650" indent="-361950">
              <a:buFont typeface="Wingdings" panose="05000000000000000000" pitchFamily="2" charset="2"/>
              <a:buChar char="§"/>
            </a:pPr>
            <a:r>
              <a:rPr lang="de-DE" dirty="0" smtClean="0"/>
              <a:t>Analyse der Überflutungsgefährdung bei Starkregen</a:t>
            </a:r>
          </a:p>
          <a:p>
            <a:pPr marL="628650" indent="-361950">
              <a:buFont typeface="Wingdings" panose="05000000000000000000" pitchFamily="2" charset="2"/>
              <a:buChar char="§"/>
            </a:pPr>
            <a:r>
              <a:rPr lang="de-DE" dirty="0" smtClean="0"/>
              <a:t>Risikoanalyse</a:t>
            </a:r>
          </a:p>
          <a:p>
            <a:pPr marL="628650" indent="-361950">
              <a:buFont typeface="Wingdings" panose="05000000000000000000" pitchFamily="2" charset="2"/>
              <a:buChar char="§"/>
            </a:pPr>
            <a:r>
              <a:rPr lang="de-DE" dirty="0" smtClean="0"/>
              <a:t>Handlungskonzept</a:t>
            </a:r>
          </a:p>
          <a:p>
            <a:r>
              <a:rPr lang="de-DE" dirty="0" smtClean="0"/>
              <a:t>50 % Förderung über Richtlinie zum Hochwasserrisikomanagement und Wasserrahmenrichtlinie</a:t>
            </a:r>
          </a:p>
          <a:p>
            <a:pPr marL="7938" indent="0">
              <a:buNone/>
            </a:pPr>
            <a:endParaRPr lang="de-DE" dirty="0"/>
          </a:p>
        </p:txBody>
      </p:sp>
      <p:pic>
        <p:nvPicPr>
          <p:cNvPr id="9" name="Grafik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24751" y="1897686"/>
            <a:ext cx="3097229" cy="4386137"/>
          </a:xfrm>
          <a:prstGeom prst="rect">
            <a:avLst/>
          </a:prstGeom>
        </p:spPr>
      </p:pic>
      <p:pic>
        <p:nvPicPr>
          <p:cNvPr id="10" name="Grafik 5"/>
          <p:cNvPicPr>
            <a:picLocks noGrp="1" noChangeAspect="1" noChangeArrowheads="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2016000" y="5573486"/>
            <a:ext cx="5770255" cy="369332"/>
          </a:xfrm>
          <a:prstGeom prst="rect">
            <a:avLst/>
          </a:prstGeom>
          <a:noFill/>
        </p:spPr>
        <p:txBody>
          <a:bodyPr wrap="square" rtlCol="0">
            <a:spAutoFit/>
          </a:bodyPr>
          <a:lstStyle/>
          <a:p>
            <a:r>
              <a:rPr lang="de-DE" dirty="0" smtClean="0">
                <a:solidFill>
                  <a:srgbClr val="FF0000"/>
                </a:solidFill>
              </a:rPr>
              <a:t>Förderung muss beibehalten und ausgebaut werden!</a:t>
            </a:r>
            <a:endParaRPr lang="de-DE" dirty="0">
              <a:solidFill>
                <a:srgbClr val="FF0000"/>
              </a:solidFill>
            </a:endParaRPr>
          </a:p>
        </p:txBody>
      </p:sp>
    </p:spTree>
    <p:extLst>
      <p:ext uri="{BB962C8B-B14F-4D97-AF65-F5344CB8AC3E}">
        <p14:creationId xmlns:p14="http://schemas.microsoft.com/office/powerpoint/2010/main" val="1010516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Arbeitshilfe „kommunales Starkregenrisikomanagement</a:t>
            </a:r>
          </a:p>
        </p:txBody>
      </p:sp>
      <p:sp>
        <p:nvSpPr>
          <p:cNvPr id="3" name="Datumsplatzhalter 2"/>
          <p:cNvSpPr>
            <a:spLocks noGrp="1"/>
          </p:cNvSpPr>
          <p:nvPr>
            <p:ph type="dt" sz="half" idx="10"/>
          </p:nvPr>
        </p:nvSpPr>
        <p:spPr/>
        <p:txBody>
          <a:bodyPr/>
          <a:lstStyle/>
          <a:p>
            <a:r>
              <a:rPr lang="de-DE" smtClean="0"/>
              <a:t>21.09.2021</a:t>
            </a:r>
            <a:endParaRPr lang="de-DE"/>
          </a:p>
        </p:txBody>
      </p:sp>
      <p:sp>
        <p:nvSpPr>
          <p:cNvPr id="4" name="Fußzeilenplatzhalter 3"/>
          <p:cNvSpPr>
            <a:spLocks noGrp="1"/>
          </p:cNvSpPr>
          <p:nvPr>
            <p:ph type="ftr" sz="quarter" idx="11"/>
          </p:nvPr>
        </p:nvSpPr>
        <p:spPr/>
        <p:txBody>
          <a:bodyPr/>
          <a:lstStyle/>
          <a:p>
            <a:r>
              <a:rPr lang="de-DE" smtClean="0"/>
              <a:t>Detmold, Dr. Ralf Togler</a:t>
            </a:r>
            <a:endParaRPr lang="de-DE"/>
          </a:p>
        </p:txBody>
      </p:sp>
      <p:sp>
        <p:nvSpPr>
          <p:cNvPr id="5" name="Foliennummernplatzhalter 4"/>
          <p:cNvSpPr>
            <a:spLocks noGrp="1"/>
          </p:cNvSpPr>
          <p:nvPr>
            <p:ph type="sldNum" sz="quarter" idx="12"/>
          </p:nvPr>
        </p:nvSpPr>
        <p:spPr/>
        <p:txBody>
          <a:bodyPr/>
          <a:lstStyle/>
          <a:p>
            <a:fld id="{3E9026C8-1FB3-7D44-A599-C24B210E39ED}" type="slidenum">
              <a:rPr lang="de-DE" smtClean="0"/>
              <a:t>24</a:t>
            </a:fld>
            <a:endParaRPr lang="de-DE"/>
          </a:p>
        </p:txBody>
      </p:sp>
      <p:sp>
        <p:nvSpPr>
          <p:cNvPr id="6" name="Bildplatzhalter 5"/>
          <p:cNvSpPr>
            <a:spLocks noGrp="1"/>
          </p:cNvSpPr>
          <p:nvPr>
            <p:ph type="pic" sz="quarter" idx="14"/>
          </p:nvPr>
        </p:nvSpPr>
        <p:spPr/>
      </p:sp>
      <p:sp>
        <p:nvSpPr>
          <p:cNvPr id="7" name="Untertitel 6"/>
          <p:cNvSpPr>
            <a:spLocks noGrp="1"/>
          </p:cNvSpPr>
          <p:nvPr>
            <p:ph type="subTitle" idx="15"/>
          </p:nvPr>
        </p:nvSpPr>
        <p:spPr/>
        <p:txBody>
          <a:bodyPr/>
          <a:lstStyle/>
          <a:p>
            <a:r>
              <a:rPr lang="de-DE" dirty="0" smtClean="0"/>
              <a:t>Bestandteile eines komm. Starkregenrisikomanagements</a:t>
            </a:r>
            <a:endParaRPr lang="de-DE" dirty="0"/>
          </a:p>
        </p:txBody>
      </p:sp>
      <p:sp>
        <p:nvSpPr>
          <p:cNvPr id="20" name="Foliennummernplatzhalter 4"/>
          <p:cNvSpPr txBox="1">
            <a:spLocks/>
          </p:cNvSpPr>
          <p:nvPr/>
        </p:nvSpPr>
        <p:spPr>
          <a:xfrm>
            <a:off x="11023599" y="6570000"/>
            <a:ext cx="720867" cy="288000"/>
          </a:xfrm>
          <a:prstGeom prst="rect">
            <a:avLst/>
          </a:prstGeom>
        </p:spPr>
        <p:txBody>
          <a:bodyPr vert="horz" lIns="91440" tIns="0" rIns="0" bIns="0" rtlCol="0" anchor="ctr"/>
          <a:lstStyle>
            <a:defPPr>
              <a:defRPr lang="de-DE"/>
            </a:defPPr>
            <a:lvl1pPr marL="0" algn="r" defTabSz="914400" rtl="0" eaLnBrk="1" latinLnBrk="0" hangingPunct="1">
              <a:defRPr sz="1200" b="1" kern="1200">
                <a:solidFill>
                  <a:srgbClr val="00487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9026C8-1FB3-7D44-A599-C24B210E39ED}" type="slidenum">
              <a:rPr lang="de-DE" smtClean="0"/>
              <a:pPr/>
              <a:t>24</a:t>
            </a:fld>
            <a:endParaRPr lang="de-DE"/>
          </a:p>
        </p:txBody>
      </p:sp>
      <p:sp>
        <p:nvSpPr>
          <p:cNvPr id="21" name="Textplatzhalter 9"/>
          <p:cNvSpPr>
            <a:spLocks noGrp="1"/>
          </p:cNvSpPr>
          <p:nvPr>
            <p:ph type="body" sz="quarter" idx="4294967295"/>
          </p:nvPr>
        </p:nvSpPr>
        <p:spPr>
          <a:xfrm>
            <a:off x="2016000" y="4432764"/>
            <a:ext cx="2520000" cy="1818812"/>
          </a:xfrm>
          <a:prstGeom prst="rect">
            <a:avLst/>
          </a:prstGeom>
        </p:spPr>
        <p:txBody>
          <a:bodyPr/>
          <a:lstStyle/>
          <a:p>
            <a:pPr marL="7938" indent="0">
              <a:buNone/>
            </a:pPr>
            <a:r>
              <a:rPr lang="de-DE" sz="1400" b="1" dirty="0" smtClean="0"/>
              <a:t>Starkregengefahrenkarten</a:t>
            </a:r>
          </a:p>
          <a:p>
            <a:pPr marL="285750" indent="-285750">
              <a:buFontTx/>
              <a:buChar char="-"/>
            </a:pPr>
            <a:r>
              <a:rPr lang="de-DE" sz="1400" dirty="0" smtClean="0"/>
              <a:t>Grundlagen der Erstellung</a:t>
            </a:r>
          </a:p>
          <a:p>
            <a:pPr marL="285750" indent="-285750">
              <a:buFontTx/>
              <a:buChar char="-"/>
            </a:pPr>
            <a:r>
              <a:rPr lang="de-DE" sz="1400" dirty="0" smtClean="0"/>
              <a:t>Veröffentlichung – Pro und Contra</a:t>
            </a:r>
          </a:p>
          <a:p>
            <a:pPr marL="285750" indent="-285750">
              <a:buFontTx/>
              <a:buChar char="-"/>
            </a:pPr>
            <a:r>
              <a:rPr lang="de-DE" sz="1400" dirty="0" smtClean="0"/>
              <a:t>Ableitung von (baulichen) Maßnahmen an der Oberfläche</a:t>
            </a:r>
          </a:p>
          <a:p>
            <a:pPr marL="285750" indent="-285750">
              <a:buFontTx/>
              <a:buChar char="-"/>
            </a:pPr>
            <a:endParaRPr lang="de-DE" dirty="0"/>
          </a:p>
        </p:txBody>
      </p:sp>
      <p:sp>
        <p:nvSpPr>
          <p:cNvPr id="22" name="Textplatzhalter 10"/>
          <p:cNvSpPr>
            <a:spLocks noGrp="1"/>
          </p:cNvSpPr>
          <p:nvPr>
            <p:ph type="body" sz="quarter" idx="4294967295"/>
          </p:nvPr>
        </p:nvSpPr>
        <p:spPr>
          <a:xfrm>
            <a:off x="4751799" y="4432764"/>
            <a:ext cx="2520000" cy="1818812"/>
          </a:xfrm>
          <a:prstGeom prst="rect">
            <a:avLst/>
          </a:prstGeom>
        </p:spPr>
        <p:txBody>
          <a:bodyPr/>
          <a:lstStyle/>
          <a:p>
            <a:pPr marL="7938" indent="0">
              <a:buNone/>
            </a:pPr>
            <a:r>
              <a:rPr lang="de-DE" sz="1400" b="1" dirty="0" smtClean="0"/>
              <a:t>Risikoanalyse</a:t>
            </a:r>
          </a:p>
          <a:p>
            <a:pPr marL="285750" indent="-285750">
              <a:buFontTx/>
              <a:buChar char="-"/>
            </a:pPr>
            <a:r>
              <a:rPr lang="de-DE" sz="1400" dirty="0" smtClean="0"/>
              <a:t>Identifikation kritischer Objekte </a:t>
            </a:r>
          </a:p>
          <a:p>
            <a:pPr marL="285750" indent="-285750">
              <a:buFontTx/>
              <a:buChar char="-"/>
            </a:pPr>
            <a:r>
              <a:rPr lang="de-DE" sz="1400" dirty="0" smtClean="0"/>
              <a:t>Planung von Objektschutzmaßnahmen komm. Gebäude</a:t>
            </a:r>
          </a:p>
          <a:p>
            <a:pPr marL="285750" indent="-285750">
              <a:buFontTx/>
              <a:buChar char="-"/>
            </a:pPr>
            <a:r>
              <a:rPr lang="de-DE" sz="1400" dirty="0" smtClean="0"/>
              <a:t>Information von Betreibern, Eigentümern</a:t>
            </a:r>
          </a:p>
          <a:p>
            <a:pPr marL="285750" indent="-285750">
              <a:buFontTx/>
              <a:buChar char="-"/>
            </a:pPr>
            <a:endParaRPr lang="de-DE" dirty="0" smtClean="0"/>
          </a:p>
          <a:p>
            <a:pPr marL="285750" indent="-285750">
              <a:buFontTx/>
              <a:buChar char="-"/>
            </a:pPr>
            <a:endParaRPr lang="de-DE" dirty="0"/>
          </a:p>
        </p:txBody>
      </p:sp>
      <p:sp>
        <p:nvSpPr>
          <p:cNvPr id="23" name="Textplatzhalter 11"/>
          <p:cNvSpPr>
            <a:spLocks noGrp="1"/>
          </p:cNvSpPr>
          <p:nvPr>
            <p:ph type="body" sz="quarter" idx="4294967295"/>
          </p:nvPr>
        </p:nvSpPr>
        <p:spPr>
          <a:xfrm>
            <a:off x="7487600" y="4432764"/>
            <a:ext cx="2520000" cy="1818812"/>
          </a:xfrm>
          <a:prstGeom prst="rect">
            <a:avLst/>
          </a:prstGeom>
        </p:spPr>
        <p:txBody>
          <a:bodyPr/>
          <a:lstStyle/>
          <a:p>
            <a:pPr marL="7938" indent="0">
              <a:buNone/>
            </a:pPr>
            <a:r>
              <a:rPr lang="de-DE" sz="1400" b="1" dirty="0" smtClean="0"/>
              <a:t>Handlungsebene</a:t>
            </a:r>
          </a:p>
          <a:p>
            <a:pPr marL="285750" indent="-285750">
              <a:buFontTx/>
              <a:buChar char="-"/>
            </a:pPr>
            <a:r>
              <a:rPr lang="de-DE" sz="1400" dirty="0" smtClean="0"/>
              <a:t>Beteiligung versch. Akteure</a:t>
            </a:r>
          </a:p>
          <a:p>
            <a:pPr marL="285750" indent="-285750">
              <a:buFontTx/>
              <a:buChar char="-"/>
            </a:pPr>
            <a:r>
              <a:rPr lang="de-DE" sz="1400" dirty="0" smtClean="0"/>
              <a:t>Öffentlichkeitsarbeit, Information und Beratung</a:t>
            </a:r>
          </a:p>
          <a:p>
            <a:pPr marL="285750" indent="-285750">
              <a:buFontTx/>
              <a:buChar char="-"/>
            </a:pPr>
            <a:r>
              <a:rPr lang="de-DE" sz="1400" dirty="0" smtClean="0"/>
              <a:t>Flächenvorsorge</a:t>
            </a:r>
          </a:p>
          <a:p>
            <a:pPr marL="285750" indent="-285750">
              <a:buFontTx/>
              <a:buChar char="-"/>
            </a:pPr>
            <a:endParaRPr lang="de-DE" dirty="0"/>
          </a:p>
        </p:txBody>
      </p:sp>
      <p:pic>
        <p:nvPicPr>
          <p:cNvPr id="24" name="Bildplatzhalter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15999" y="2073600"/>
            <a:ext cx="2520000" cy="2160000"/>
          </a:xfrm>
          <a:prstGeom prst="rect">
            <a:avLst/>
          </a:prstGeom>
        </p:spPr>
      </p:pic>
      <p:pic>
        <p:nvPicPr>
          <p:cNvPr id="25" name="Bildplatzhalter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51799" y="2073600"/>
            <a:ext cx="2520000" cy="2160000"/>
          </a:xfrm>
          <a:prstGeom prst="rect">
            <a:avLst/>
          </a:prstGeom>
        </p:spPr>
      </p:pic>
      <p:pic>
        <p:nvPicPr>
          <p:cNvPr id="26" name="Grafik 5" descr="K:\05 Produkte\054 Beratung - Aufträge\054 15 Aufträge 2015\054 15 142 Paderborn - Leitfaden Überflutung\Paderborn 05_P-Durchführung\Leitfaden\FlowCharts\18 07 23 Beratung Brandschau geänder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87600" y="2073600"/>
            <a:ext cx="252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837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Hochwasser und Starkregen</a:t>
            </a:r>
            <a:endParaRPr lang="de-DE" dirty="0"/>
          </a:p>
        </p:txBody>
      </p:sp>
      <p:sp>
        <p:nvSpPr>
          <p:cNvPr id="3" name="Datumsplatzhalter 2"/>
          <p:cNvSpPr>
            <a:spLocks noGrp="1"/>
          </p:cNvSpPr>
          <p:nvPr>
            <p:ph type="dt" sz="half" idx="10"/>
          </p:nvPr>
        </p:nvSpPr>
        <p:spPr/>
        <p:txBody>
          <a:bodyPr/>
          <a:lstStyle/>
          <a:p>
            <a:r>
              <a:rPr lang="de-DE" smtClean="0"/>
              <a:t>21.09.2021</a:t>
            </a:r>
            <a:endParaRPr lang="de-DE"/>
          </a:p>
        </p:txBody>
      </p:sp>
      <p:sp>
        <p:nvSpPr>
          <p:cNvPr id="4" name="Fußzeilenplatzhalter 3"/>
          <p:cNvSpPr>
            <a:spLocks noGrp="1"/>
          </p:cNvSpPr>
          <p:nvPr>
            <p:ph type="ftr" sz="quarter" idx="11"/>
          </p:nvPr>
        </p:nvSpPr>
        <p:spPr/>
        <p:txBody>
          <a:bodyPr/>
          <a:lstStyle/>
          <a:p>
            <a:r>
              <a:rPr lang="de-DE" smtClean="0"/>
              <a:t>Detmold, Dr. Ralf Togler</a:t>
            </a:r>
            <a:endParaRPr lang="de-DE"/>
          </a:p>
        </p:txBody>
      </p:sp>
      <p:sp>
        <p:nvSpPr>
          <p:cNvPr id="5" name="Foliennummernplatzhalter 4"/>
          <p:cNvSpPr>
            <a:spLocks noGrp="1"/>
          </p:cNvSpPr>
          <p:nvPr>
            <p:ph type="sldNum" sz="quarter" idx="12"/>
          </p:nvPr>
        </p:nvSpPr>
        <p:spPr/>
        <p:txBody>
          <a:bodyPr/>
          <a:lstStyle/>
          <a:p>
            <a:fld id="{3E9026C8-1FB3-7D44-A599-C24B210E39ED}" type="slidenum">
              <a:rPr lang="de-DE" smtClean="0"/>
              <a:t>25</a:t>
            </a:fld>
            <a:endParaRPr lang="de-DE"/>
          </a:p>
        </p:txBody>
      </p:sp>
      <p:sp>
        <p:nvSpPr>
          <p:cNvPr id="7" name="Untertitel 6"/>
          <p:cNvSpPr>
            <a:spLocks noGrp="1"/>
          </p:cNvSpPr>
          <p:nvPr>
            <p:ph type="subTitle" idx="15"/>
          </p:nvPr>
        </p:nvSpPr>
        <p:spPr/>
        <p:txBody>
          <a:bodyPr/>
          <a:lstStyle/>
          <a:p>
            <a:endParaRPr lang="de-DE" dirty="0"/>
          </a:p>
        </p:txBody>
      </p:sp>
      <p:sp>
        <p:nvSpPr>
          <p:cNvPr id="8" name="Textplatzhalter 7"/>
          <p:cNvSpPr>
            <a:spLocks noGrp="1"/>
          </p:cNvSpPr>
          <p:nvPr>
            <p:ph type="body" sz="quarter" idx="28"/>
          </p:nvPr>
        </p:nvSpPr>
        <p:spPr/>
        <p:txBody>
          <a:bodyPr/>
          <a:lstStyle/>
          <a:p>
            <a:endParaRPr lang="de-DE" dirty="0"/>
          </a:p>
        </p:txBody>
      </p:sp>
      <p:pic>
        <p:nvPicPr>
          <p:cNvPr id="9" name="Grafik 8"/>
          <p:cNvPicPr>
            <a:picLocks noChangeAspect="1"/>
          </p:cNvPicPr>
          <p:nvPr/>
        </p:nvPicPr>
        <p:blipFill rotWithShape="1">
          <a:blip r:embed="rId2" cstate="screen">
            <a:extLst>
              <a:ext uri="{28A0092B-C50C-407E-A947-70E740481C1C}">
                <a14:useLocalDpi xmlns:a14="http://schemas.microsoft.com/office/drawing/2010/main"/>
              </a:ext>
            </a:extLst>
          </a:blip>
          <a:srcRect t="12768"/>
          <a:stretch/>
        </p:blipFill>
        <p:spPr>
          <a:xfrm>
            <a:off x="2016000" y="1964113"/>
            <a:ext cx="8857238" cy="4482456"/>
          </a:xfrm>
          <a:prstGeom prst="rect">
            <a:avLst/>
          </a:prstGeom>
        </p:spPr>
      </p:pic>
      <p:pic>
        <p:nvPicPr>
          <p:cNvPr id="10" name="Grafik 5"/>
          <p:cNvPicPr>
            <a:picLocks noGrp="1" noChangeAspect="1" noChangeArrowheads="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76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21.09.2021</a:t>
            </a:r>
            <a:endParaRPr lang="de-DE" dirty="0"/>
          </a:p>
        </p:txBody>
      </p:sp>
      <p:sp>
        <p:nvSpPr>
          <p:cNvPr id="5" name="Fußzeilenplatzhalter 4"/>
          <p:cNvSpPr>
            <a:spLocks noGrp="1"/>
          </p:cNvSpPr>
          <p:nvPr>
            <p:ph type="ftr" sz="quarter" idx="11"/>
          </p:nvPr>
        </p:nvSpPr>
        <p:spPr/>
        <p:txBody>
          <a:bodyPr/>
          <a:lstStyle/>
          <a:p>
            <a:r>
              <a:rPr lang="de-DE" smtClean="0"/>
              <a:t>Detmold, Dr. Ralf Togler</a:t>
            </a:r>
            <a:endParaRPr lang="de-DE"/>
          </a:p>
        </p:txBody>
      </p:sp>
      <p:sp>
        <p:nvSpPr>
          <p:cNvPr id="6" name="Foliennummernplatzhalter 5"/>
          <p:cNvSpPr>
            <a:spLocks noGrp="1"/>
          </p:cNvSpPr>
          <p:nvPr>
            <p:ph type="sldNum" sz="quarter" idx="12"/>
          </p:nvPr>
        </p:nvSpPr>
        <p:spPr/>
        <p:txBody>
          <a:bodyPr/>
          <a:lstStyle/>
          <a:p>
            <a:fld id="{3E9026C8-1FB3-7D44-A599-C24B210E39ED}" type="slidenum">
              <a:rPr lang="de-DE" smtClean="0"/>
              <a:t>26</a:t>
            </a:fld>
            <a:endParaRPr lang="de-DE"/>
          </a:p>
        </p:txBody>
      </p:sp>
      <p:sp>
        <p:nvSpPr>
          <p:cNvPr id="3" name="Bildplatzhalter 2"/>
          <p:cNvSpPr>
            <a:spLocks noGrp="1"/>
          </p:cNvSpPr>
          <p:nvPr>
            <p:ph type="pic" sz="quarter" idx="14"/>
          </p:nvPr>
        </p:nvSpPr>
        <p:spPr/>
      </p:sp>
      <p:sp>
        <p:nvSpPr>
          <p:cNvPr id="18" name="Titel 17"/>
          <p:cNvSpPr>
            <a:spLocks noGrp="1"/>
          </p:cNvSpPr>
          <p:nvPr>
            <p:ph type="title"/>
          </p:nvPr>
        </p:nvSpPr>
        <p:spPr/>
        <p:txBody>
          <a:bodyPr/>
          <a:lstStyle/>
          <a:p>
            <a:r>
              <a:rPr lang="de-DE" dirty="0" smtClean="0"/>
              <a:t>Online-Impulsbeiträge für die </a:t>
            </a:r>
            <a:r>
              <a:rPr lang="de-DE" b="1" dirty="0" smtClean="0"/>
              <a:t>Kommunalpolitik</a:t>
            </a:r>
            <a:r>
              <a:rPr lang="de-DE" dirty="0" smtClean="0"/>
              <a:t> </a:t>
            </a:r>
            <a:endParaRPr lang="de-DE" dirty="0"/>
          </a:p>
        </p:txBody>
      </p:sp>
      <p:sp>
        <p:nvSpPr>
          <p:cNvPr id="8" name="Textplatzhalter 7"/>
          <p:cNvSpPr>
            <a:spLocks noGrp="1"/>
          </p:cNvSpPr>
          <p:nvPr>
            <p:ph type="body" sz="quarter" idx="31"/>
          </p:nvPr>
        </p:nvSpPr>
        <p:spPr/>
        <p:txBody>
          <a:bodyPr/>
          <a:lstStyle/>
          <a:p>
            <a:pPr marL="7938" indent="0">
              <a:buNone/>
            </a:pPr>
            <a:r>
              <a:rPr lang="de-DE" dirty="0">
                <a:solidFill>
                  <a:srgbClr val="336C96"/>
                </a:solidFill>
              </a:rPr>
              <a:t>Naturnaher Gewässerausbau - Chancen für die Stadtentwicklung und den Tourismus </a:t>
            </a:r>
            <a:endParaRPr lang="de-DE" dirty="0"/>
          </a:p>
          <a:p>
            <a:pPr marL="7938" indent="0">
              <a:buNone/>
            </a:pPr>
            <a:r>
              <a:rPr lang="de-DE" dirty="0"/>
              <a:t>Ein Fluss mit zwei Gesichtern: Vorstellung des naturnahen Gewässerausbaus am Beispiel der </a:t>
            </a:r>
            <a:r>
              <a:rPr lang="de-DE" dirty="0" err="1"/>
              <a:t>Berkel</a:t>
            </a:r>
            <a:r>
              <a:rPr lang="de-DE" dirty="0"/>
              <a:t> in Coesfeld</a:t>
            </a:r>
          </a:p>
          <a:p>
            <a:pPr marL="7938" indent="0">
              <a:buNone/>
            </a:pPr>
            <a:endParaRPr lang="de-DE" dirty="0" smtClean="0"/>
          </a:p>
          <a:p>
            <a:pPr marL="7938" indent="0">
              <a:buNone/>
            </a:pPr>
            <a:r>
              <a:rPr lang="de-DE" dirty="0" smtClean="0">
                <a:solidFill>
                  <a:srgbClr val="FF0000"/>
                </a:solidFill>
              </a:rPr>
              <a:t>Datum</a:t>
            </a:r>
            <a:r>
              <a:rPr lang="de-DE" dirty="0">
                <a:solidFill>
                  <a:srgbClr val="FF0000"/>
                </a:solidFill>
              </a:rPr>
              <a:t>: 	</a:t>
            </a:r>
            <a:r>
              <a:rPr lang="de-DE" dirty="0" smtClean="0">
                <a:solidFill>
                  <a:srgbClr val="FF0000"/>
                </a:solidFill>
              </a:rPr>
              <a:t>  28</a:t>
            </a:r>
            <a:r>
              <a:rPr lang="de-DE" dirty="0">
                <a:solidFill>
                  <a:srgbClr val="FF0000"/>
                </a:solidFill>
              </a:rPr>
              <a:t>. Sept. 2021, 16:00 Uhr</a:t>
            </a:r>
          </a:p>
          <a:p>
            <a:pPr marL="7938" indent="0">
              <a:buNone/>
            </a:pPr>
            <a:r>
              <a:rPr lang="de-DE" dirty="0"/>
              <a:t>Referent: </a:t>
            </a:r>
            <a:r>
              <a:rPr lang="de-DE" dirty="0" smtClean="0"/>
              <a:t>Herr </a:t>
            </a:r>
            <a:r>
              <a:rPr lang="de-DE" dirty="0"/>
              <a:t>Thomas </a:t>
            </a:r>
            <a:r>
              <a:rPr lang="de-DE" dirty="0" smtClean="0"/>
              <a:t>Backes</a:t>
            </a:r>
            <a:br>
              <a:rPr lang="de-DE" dirty="0" smtClean="0"/>
            </a:br>
            <a:r>
              <a:rPr lang="de-DE" dirty="0" smtClean="0"/>
              <a:t>	</a:t>
            </a:r>
            <a:endParaRPr lang="de-DE" dirty="0"/>
          </a:p>
        </p:txBody>
      </p:sp>
      <p:sp>
        <p:nvSpPr>
          <p:cNvPr id="9" name="Textplatzhalter 8"/>
          <p:cNvSpPr>
            <a:spLocks noGrp="1"/>
          </p:cNvSpPr>
          <p:nvPr>
            <p:ph type="body" sz="quarter" idx="32"/>
          </p:nvPr>
        </p:nvSpPr>
        <p:spPr/>
        <p:txBody>
          <a:bodyPr/>
          <a:lstStyle/>
          <a:p>
            <a:pPr marL="7938" indent="0">
              <a:buNone/>
            </a:pPr>
            <a:r>
              <a:rPr lang="de-DE" dirty="0">
                <a:solidFill>
                  <a:srgbClr val="336C96"/>
                </a:solidFill>
              </a:rPr>
              <a:t>Naturnaher Gewässerausbau als Motor für die Stadtentwicklung</a:t>
            </a:r>
          </a:p>
          <a:p>
            <a:endParaRPr lang="de-DE" dirty="0"/>
          </a:p>
          <a:p>
            <a:pPr marL="7938" indent="0">
              <a:buNone/>
            </a:pPr>
            <a:r>
              <a:rPr lang="de-DE" dirty="0"/>
              <a:t>Vom „schwärzesten Fluss Europas“ zur Lebensader Wupper: Synergieeffekte eines naturnahen Gewässerausbaus</a:t>
            </a:r>
          </a:p>
          <a:p>
            <a:pPr marL="7938" indent="0">
              <a:buNone/>
            </a:pPr>
            <a:endParaRPr lang="de-DE" dirty="0"/>
          </a:p>
          <a:p>
            <a:pPr marL="7938" indent="0">
              <a:buNone/>
            </a:pPr>
            <a:r>
              <a:rPr lang="de-DE" dirty="0">
                <a:solidFill>
                  <a:srgbClr val="FF0000"/>
                </a:solidFill>
              </a:rPr>
              <a:t>Datum: 	 </a:t>
            </a:r>
            <a:r>
              <a:rPr lang="de-DE" dirty="0" smtClean="0">
                <a:solidFill>
                  <a:srgbClr val="FF0000"/>
                </a:solidFill>
              </a:rPr>
              <a:t>  26</a:t>
            </a:r>
            <a:r>
              <a:rPr lang="de-DE" dirty="0">
                <a:solidFill>
                  <a:srgbClr val="FF0000"/>
                </a:solidFill>
              </a:rPr>
              <a:t>. Okt. 2021, 16:00 Uhr</a:t>
            </a:r>
          </a:p>
          <a:p>
            <a:pPr marL="7938" indent="0">
              <a:buNone/>
            </a:pPr>
            <a:r>
              <a:rPr lang="de-DE" dirty="0"/>
              <a:t>Referent: </a:t>
            </a:r>
            <a:r>
              <a:rPr lang="de-DE" dirty="0" smtClean="0"/>
              <a:t> Herr </a:t>
            </a:r>
            <a:r>
              <a:rPr lang="de-DE" dirty="0"/>
              <a:t>Frank </a:t>
            </a:r>
            <a:r>
              <a:rPr lang="de-DE" dirty="0" smtClean="0"/>
              <a:t>Meyer</a:t>
            </a:r>
          </a:p>
          <a:p>
            <a:pPr marL="7938" indent="0">
              <a:buNone/>
            </a:pPr>
            <a:r>
              <a:rPr lang="de-DE" dirty="0"/>
              <a:t>	</a:t>
            </a:r>
          </a:p>
        </p:txBody>
      </p:sp>
      <p:pic>
        <p:nvPicPr>
          <p:cNvPr id="10" name="Grafik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660400" cy="65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platzhalter 1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649007" y="5601195"/>
            <a:ext cx="1230825" cy="820550"/>
          </a:xfrm>
          <a:prstGeom prst="rect">
            <a:avLst/>
          </a:prstGeom>
        </p:spPr>
      </p:pic>
    </p:spTree>
    <p:extLst>
      <p:ext uri="{BB962C8B-B14F-4D97-AF65-F5344CB8AC3E}">
        <p14:creationId xmlns:p14="http://schemas.microsoft.com/office/powerpoint/2010/main" val="123411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5E6A21E6-C633-7345-9AC3-50FDB5DDD43D}"/>
              </a:ext>
            </a:extLst>
          </p:cNvPr>
          <p:cNvSpPr>
            <a:spLocks noGrp="1"/>
          </p:cNvSpPr>
          <p:nvPr>
            <p:ph type="pic" sz="quarter" idx="18"/>
          </p:nvPr>
        </p:nvSpPr>
        <p:spPr>
          <a:xfrm>
            <a:off x="0" y="729191"/>
            <a:ext cx="11648970" cy="5744634"/>
          </a:xfrm>
        </p:spPr>
      </p:sp>
      <p:sp>
        <p:nvSpPr>
          <p:cNvPr id="3" name="Bildplatzhalter 2">
            <a:extLst>
              <a:ext uri="{FF2B5EF4-FFF2-40B4-BE49-F238E27FC236}">
                <a16:creationId xmlns:a16="http://schemas.microsoft.com/office/drawing/2014/main" id="{240BB9EF-4832-FD4E-BA20-BC83628E2859}"/>
              </a:ext>
            </a:extLst>
          </p:cNvPr>
          <p:cNvSpPr>
            <a:spLocks noGrp="1"/>
          </p:cNvSpPr>
          <p:nvPr>
            <p:ph type="pic" sz="quarter" idx="19"/>
          </p:nvPr>
        </p:nvSpPr>
        <p:spPr>
          <a:xfrm>
            <a:off x="2674800" y="3001568"/>
            <a:ext cx="8911558" cy="681215"/>
          </a:xfrm>
        </p:spPr>
      </p:sp>
      <p:sp>
        <p:nvSpPr>
          <p:cNvPr id="4" name="Textplatzhalter 3">
            <a:extLst>
              <a:ext uri="{FF2B5EF4-FFF2-40B4-BE49-F238E27FC236}">
                <a16:creationId xmlns:a16="http://schemas.microsoft.com/office/drawing/2014/main" id="{193C1248-9F9C-D946-B420-6FECE0485ACA}"/>
              </a:ext>
            </a:extLst>
          </p:cNvPr>
          <p:cNvSpPr>
            <a:spLocks noGrp="1"/>
          </p:cNvSpPr>
          <p:nvPr>
            <p:ph type="body" sz="quarter" idx="16"/>
          </p:nvPr>
        </p:nvSpPr>
        <p:spPr>
          <a:xfrm>
            <a:off x="2015999" y="3003188"/>
            <a:ext cx="676839" cy="658812"/>
          </a:xfrm>
        </p:spPr>
        <p:txBody>
          <a:bodyPr/>
          <a:lstStyle/>
          <a:p>
            <a:r>
              <a:rPr lang="de-DE" dirty="0"/>
              <a:t>3</a:t>
            </a:r>
          </a:p>
        </p:txBody>
      </p:sp>
      <p:sp>
        <p:nvSpPr>
          <p:cNvPr id="5" name="Datumsplatzhalter 4">
            <a:extLst>
              <a:ext uri="{FF2B5EF4-FFF2-40B4-BE49-F238E27FC236}">
                <a16:creationId xmlns:a16="http://schemas.microsoft.com/office/drawing/2014/main" id="{43B54FC1-AA2E-614F-9C47-7A2C2CDDAF6B}"/>
              </a:ext>
            </a:extLst>
          </p:cNvPr>
          <p:cNvSpPr>
            <a:spLocks noGrp="1"/>
          </p:cNvSpPr>
          <p:nvPr>
            <p:ph type="dt" sz="half" idx="10"/>
          </p:nvPr>
        </p:nvSpPr>
        <p:spPr/>
        <p:txBody>
          <a:bodyPr/>
          <a:lstStyle/>
          <a:p>
            <a:r>
              <a:rPr lang="de-DE" smtClean="0"/>
              <a:t>21.09.2021</a:t>
            </a:r>
            <a:endParaRPr lang="de-DE"/>
          </a:p>
        </p:txBody>
      </p:sp>
      <p:sp>
        <p:nvSpPr>
          <p:cNvPr id="6" name="Fußzeilenplatzhalter 5">
            <a:extLst>
              <a:ext uri="{FF2B5EF4-FFF2-40B4-BE49-F238E27FC236}">
                <a16:creationId xmlns:a16="http://schemas.microsoft.com/office/drawing/2014/main" id="{626D6372-EB22-7742-A9B8-7609F351D6E6}"/>
              </a:ext>
            </a:extLst>
          </p:cNvPr>
          <p:cNvSpPr>
            <a:spLocks noGrp="1"/>
          </p:cNvSpPr>
          <p:nvPr>
            <p:ph type="ftr" sz="quarter" idx="11"/>
          </p:nvPr>
        </p:nvSpPr>
        <p:spPr/>
        <p:txBody>
          <a:bodyPr/>
          <a:lstStyle/>
          <a:p>
            <a:r>
              <a:rPr lang="de-DE" smtClean="0"/>
              <a:t>Detmold, Dr. Ralf Togler</a:t>
            </a:r>
            <a:endParaRPr lang="de-DE" dirty="0"/>
          </a:p>
        </p:txBody>
      </p:sp>
      <p:sp>
        <p:nvSpPr>
          <p:cNvPr id="7" name="Foliennummernplatzhalter 6">
            <a:extLst>
              <a:ext uri="{FF2B5EF4-FFF2-40B4-BE49-F238E27FC236}">
                <a16:creationId xmlns:a16="http://schemas.microsoft.com/office/drawing/2014/main" id="{B7D907FB-D54D-C94D-9F88-EC57F2A8AE32}"/>
              </a:ext>
            </a:extLst>
          </p:cNvPr>
          <p:cNvSpPr>
            <a:spLocks noGrp="1"/>
          </p:cNvSpPr>
          <p:nvPr>
            <p:ph type="sldNum" sz="quarter" idx="12"/>
          </p:nvPr>
        </p:nvSpPr>
        <p:spPr/>
        <p:txBody>
          <a:bodyPr/>
          <a:lstStyle/>
          <a:p>
            <a:fld id="{3E9026C8-1FB3-7D44-A599-C24B210E39ED}" type="slidenum">
              <a:rPr lang="de-DE" smtClean="0"/>
              <a:t>27</a:t>
            </a:fld>
            <a:endParaRPr lang="de-DE"/>
          </a:p>
        </p:txBody>
      </p:sp>
      <p:sp>
        <p:nvSpPr>
          <p:cNvPr id="8" name="Bildplatzhalter 7">
            <a:extLst>
              <a:ext uri="{FF2B5EF4-FFF2-40B4-BE49-F238E27FC236}">
                <a16:creationId xmlns:a16="http://schemas.microsoft.com/office/drawing/2014/main" id="{1A7F53AF-7049-9542-B693-5750D1A1A8AE}"/>
              </a:ext>
            </a:extLst>
          </p:cNvPr>
          <p:cNvSpPr>
            <a:spLocks noGrp="1"/>
          </p:cNvSpPr>
          <p:nvPr>
            <p:ph type="pic" sz="quarter" idx="14"/>
          </p:nvPr>
        </p:nvSpPr>
        <p:spPr/>
      </p:sp>
      <p:sp>
        <p:nvSpPr>
          <p:cNvPr id="9" name="Textplatzhalter 8">
            <a:extLst>
              <a:ext uri="{FF2B5EF4-FFF2-40B4-BE49-F238E27FC236}">
                <a16:creationId xmlns:a16="http://schemas.microsoft.com/office/drawing/2014/main" id="{B96C10E1-421B-6A43-9CC0-7CC424FFA52A}"/>
              </a:ext>
            </a:extLst>
          </p:cNvPr>
          <p:cNvSpPr>
            <a:spLocks noGrp="1"/>
          </p:cNvSpPr>
          <p:nvPr>
            <p:ph type="body" sz="quarter" idx="17"/>
          </p:nvPr>
        </p:nvSpPr>
        <p:spPr>
          <a:xfrm>
            <a:off x="2753176" y="2997708"/>
            <a:ext cx="7198375" cy="658812"/>
          </a:xfrm>
        </p:spPr>
        <p:txBody>
          <a:bodyPr/>
          <a:lstStyle/>
          <a:p>
            <a:r>
              <a:rPr lang="de-DE" sz="2000" dirty="0" smtClean="0"/>
              <a:t>Landesportal </a:t>
            </a:r>
            <a:r>
              <a:rPr lang="de-DE" sz="2000" dirty="0" err="1" smtClean="0"/>
              <a:t>Interkommunales.NRW</a:t>
            </a:r>
            <a:endParaRPr lang="de-DE" sz="2000" dirty="0" smtClean="0"/>
          </a:p>
        </p:txBody>
      </p:sp>
    </p:spTree>
    <p:extLst>
      <p:ext uri="{BB962C8B-B14F-4D97-AF65-F5344CB8AC3E}">
        <p14:creationId xmlns:p14="http://schemas.microsoft.com/office/powerpoint/2010/main" val="1725518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smtClean="0"/>
              <a:t>Wer steht hinter Interkommunales.NRW</a:t>
            </a:r>
            <a:endParaRPr lang="de-DE" dirty="0"/>
          </a:p>
        </p:txBody>
      </p:sp>
      <p:sp>
        <p:nvSpPr>
          <p:cNvPr id="6" name="Fußzeilenplatzhalter 5"/>
          <p:cNvSpPr>
            <a:spLocks noGrp="1"/>
          </p:cNvSpPr>
          <p:nvPr>
            <p:ph type="ftr" sz="quarter" idx="11"/>
          </p:nvPr>
        </p:nvSpPr>
        <p:spPr/>
        <p:txBody>
          <a:bodyPr/>
          <a:lstStyle/>
          <a:p>
            <a:r>
              <a:rPr lang="de-DE" smtClean="0"/>
              <a:t>Detmold, Dr. Ralf Togler</a:t>
            </a:r>
            <a:endParaRPr lang="de-DE" dirty="0"/>
          </a:p>
        </p:txBody>
      </p:sp>
      <p:sp>
        <p:nvSpPr>
          <p:cNvPr id="7" name="Foliennummernplatzhalter 6"/>
          <p:cNvSpPr>
            <a:spLocks noGrp="1"/>
          </p:cNvSpPr>
          <p:nvPr>
            <p:ph type="sldNum" sz="quarter" idx="12"/>
          </p:nvPr>
        </p:nvSpPr>
        <p:spPr/>
        <p:txBody>
          <a:bodyPr/>
          <a:lstStyle/>
          <a:p>
            <a:fld id="{3E9026C8-1FB3-7D44-A599-C24B210E39ED}" type="slidenum">
              <a:rPr lang="de-DE" smtClean="0"/>
              <a:t>28</a:t>
            </a:fld>
            <a:endParaRPr lang="de-DE"/>
          </a:p>
        </p:txBody>
      </p:sp>
      <p:sp>
        <p:nvSpPr>
          <p:cNvPr id="77" name="Datumsplatzhalter 4">
            <a:extLst>
              <a:ext uri="{FF2B5EF4-FFF2-40B4-BE49-F238E27FC236}">
                <a16:creationId xmlns:a16="http://schemas.microsoft.com/office/drawing/2014/main" id="{43B54FC1-AA2E-614F-9C47-7A2C2CDDAF6B}"/>
              </a:ext>
            </a:extLst>
          </p:cNvPr>
          <p:cNvSpPr>
            <a:spLocks noGrp="1"/>
          </p:cNvSpPr>
          <p:nvPr>
            <p:ph type="dt" sz="half" idx="10"/>
          </p:nvPr>
        </p:nvSpPr>
        <p:spPr>
          <a:xfrm>
            <a:off x="2020147" y="6570000"/>
            <a:ext cx="859852" cy="288000"/>
          </a:xfrm>
        </p:spPr>
        <p:txBody>
          <a:bodyPr/>
          <a:lstStyle/>
          <a:p>
            <a:r>
              <a:rPr lang="de-DE" smtClean="0"/>
              <a:t>21.09.2021</a:t>
            </a:r>
            <a:endParaRPr lang="de-DE" dirty="0"/>
          </a:p>
        </p:txBody>
      </p:sp>
      <p:pic>
        <p:nvPicPr>
          <p:cNvPr id="4" name="Grafik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85540" y="1467509"/>
            <a:ext cx="2738962" cy="2009119"/>
          </a:xfrm>
          <a:prstGeom prst="rect">
            <a:avLst/>
          </a:prstGeom>
          <a:ln>
            <a:solidFill>
              <a:schemeClr val="accent1"/>
            </a:solidFill>
          </a:ln>
        </p:spPr>
      </p:pic>
      <p:pic>
        <p:nvPicPr>
          <p:cNvPr id="5" name="Grafik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85540" y="3910732"/>
            <a:ext cx="2721710" cy="1896942"/>
          </a:xfrm>
          <a:prstGeom prst="rect">
            <a:avLst/>
          </a:prstGeom>
          <a:ln>
            <a:solidFill>
              <a:schemeClr val="accent1"/>
            </a:solidFill>
          </a:ln>
        </p:spPr>
      </p:pic>
      <p:graphicFrame>
        <p:nvGraphicFramePr>
          <p:cNvPr id="9" name="Tabelle 8"/>
          <p:cNvGraphicFramePr>
            <a:graphicFrameLocks noGrp="1"/>
          </p:cNvGraphicFramePr>
          <p:nvPr>
            <p:extLst/>
          </p:nvPr>
        </p:nvGraphicFramePr>
        <p:xfrm>
          <a:off x="2020147" y="2015113"/>
          <a:ext cx="7055743" cy="3577046"/>
        </p:xfrm>
        <a:graphic>
          <a:graphicData uri="http://schemas.openxmlformats.org/drawingml/2006/table">
            <a:tbl>
              <a:tblPr firstRow="1" bandRow="1">
                <a:tableStyleId>{2D5ABB26-0587-4C30-8999-92F81FD0307C}</a:tableStyleId>
              </a:tblPr>
              <a:tblGrid>
                <a:gridCol w="2301687">
                  <a:extLst>
                    <a:ext uri="{9D8B030D-6E8A-4147-A177-3AD203B41FA5}">
                      <a16:colId xmlns:a16="http://schemas.microsoft.com/office/drawing/2014/main" val="2477560367"/>
                    </a:ext>
                  </a:extLst>
                </a:gridCol>
                <a:gridCol w="4754056">
                  <a:extLst>
                    <a:ext uri="{9D8B030D-6E8A-4147-A177-3AD203B41FA5}">
                      <a16:colId xmlns:a16="http://schemas.microsoft.com/office/drawing/2014/main" val="48814836"/>
                    </a:ext>
                  </a:extLst>
                </a:gridCol>
              </a:tblGrid>
              <a:tr h="1124902">
                <a:tc>
                  <a:txBody>
                    <a:bodyPr/>
                    <a:lstStyle/>
                    <a:p>
                      <a:r>
                        <a:rPr lang="de-DE" sz="1800" b="1" dirty="0" smtClean="0">
                          <a:solidFill>
                            <a:schemeClr val="tx2">
                              <a:lumMod val="75000"/>
                            </a:schemeClr>
                          </a:solidFill>
                        </a:rPr>
                        <a:t>Auftraggeber</a:t>
                      </a:r>
                      <a:endParaRPr lang="de-DE" dirty="0">
                        <a:solidFill>
                          <a:schemeClr val="tx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Arbeitsgemeinschaft der kommunalen Spitzenverbände NRW mit Städtetag NRW, Landkreistag NRW und Städte- und Gemeindebund NRW</a:t>
                      </a:r>
                    </a:p>
                  </a:txBody>
                  <a:tcPr/>
                </a:tc>
                <a:extLst>
                  <a:ext uri="{0D108BD9-81ED-4DB2-BD59-A6C34878D82A}">
                    <a16:rowId xmlns:a16="http://schemas.microsoft.com/office/drawing/2014/main" val="204071162"/>
                  </a:ext>
                </a:extLst>
              </a:tr>
              <a:tr h="845389">
                <a:tc>
                  <a:txBody>
                    <a:bodyPr/>
                    <a:lstStyle/>
                    <a:p>
                      <a:r>
                        <a:rPr lang="de-DE" sz="1800" b="1" dirty="0" smtClean="0">
                          <a:solidFill>
                            <a:schemeClr val="tx2">
                              <a:lumMod val="75000"/>
                            </a:schemeClr>
                          </a:solidFill>
                        </a:rPr>
                        <a:t>Förderung</a:t>
                      </a:r>
                      <a:endParaRPr lang="de-DE" dirty="0">
                        <a:solidFill>
                          <a:schemeClr val="tx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Land NRW, Ministerium für Heimat, Kommunales, Bau und Gleichstellung des Landes Nordrhein-Westfalen</a:t>
                      </a:r>
                      <a:endParaRPr lang="de-DE" sz="1600" dirty="0"/>
                    </a:p>
                  </a:txBody>
                  <a:tcPr/>
                </a:tc>
                <a:extLst>
                  <a:ext uri="{0D108BD9-81ED-4DB2-BD59-A6C34878D82A}">
                    <a16:rowId xmlns:a16="http://schemas.microsoft.com/office/drawing/2014/main" val="1199584255"/>
                  </a:ext>
                </a:extLst>
              </a:tr>
              <a:tr h="448573">
                <a:tc>
                  <a:txBody>
                    <a:bodyPr/>
                    <a:lstStyle/>
                    <a:p>
                      <a:r>
                        <a:rPr lang="de-DE" sz="1800" b="1" dirty="0" smtClean="0">
                          <a:solidFill>
                            <a:schemeClr val="tx2">
                              <a:lumMod val="75000"/>
                            </a:schemeClr>
                          </a:solidFill>
                        </a:rPr>
                        <a:t>Operativer Partner</a:t>
                      </a:r>
                      <a:endParaRPr lang="de-DE" dirty="0">
                        <a:solidFill>
                          <a:schemeClr val="tx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Kommunal Agentur NRW GmbH</a:t>
                      </a:r>
                    </a:p>
                  </a:txBody>
                  <a:tcPr/>
                </a:tc>
                <a:extLst>
                  <a:ext uri="{0D108BD9-81ED-4DB2-BD59-A6C34878D82A}">
                    <a16:rowId xmlns:a16="http://schemas.microsoft.com/office/drawing/2014/main" val="1540628601"/>
                  </a:ext>
                </a:extLst>
              </a:tr>
              <a:tr h="579062">
                <a:tc>
                  <a:txBody>
                    <a:bodyPr/>
                    <a:lstStyle/>
                    <a:p>
                      <a:r>
                        <a:rPr lang="de-DE" sz="1800" b="1" dirty="0" smtClean="0">
                          <a:solidFill>
                            <a:schemeClr val="tx2">
                              <a:lumMod val="75000"/>
                            </a:schemeClr>
                          </a:solidFill>
                        </a:rPr>
                        <a:t>Homepage</a:t>
                      </a:r>
                      <a:endParaRPr lang="de-DE" dirty="0">
                        <a:solidFill>
                          <a:schemeClr val="tx2">
                            <a:lumMod val="75000"/>
                          </a:schemeClr>
                        </a:solidFill>
                      </a:endParaRPr>
                    </a:p>
                  </a:txBody>
                  <a:tcPr/>
                </a:tc>
                <a:tc>
                  <a:txBody>
                    <a:bodyPr/>
                    <a:lstStyle/>
                    <a:p>
                      <a:r>
                        <a:rPr lang="de-DE" sz="1600" dirty="0" smtClean="0"/>
                        <a:t>www.Interkommunales.NRW</a:t>
                      </a:r>
                    </a:p>
                  </a:txBody>
                  <a:tcPr/>
                </a:tc>
                <a:extLst>
                  <a:ext uri="{0D108BD9-81ED-4DB2-BD59-A6C34878D82A}">
                    <a16:rowId xmlns:a16="http://schemas.microsoft.com/office/drawing/2014/main" val="3150136314"/>
                  </a:ext>
                </a:extLst>
              </a:tr>
              <a:tr h="579062">
                <a:tc>
                  <a:txBody>
                    <a:bodyPr/>
                    <a:lstStyle/>
                    <a:p>
                      <a:r>
                        <a:rPr lang="de-DE" b="1" dirty="0" smtClean="0">
                          <a:solidFill>
                            <a:schemeClr val="tx2">
                              <a:lumMod val="75000"/>
                            </a:schemeClr>
                          </a:solidFill>
                        </a:rPr>
                        <a:t>Beirat</a:t>
                      </a:r>
                      <a:endParaRPr lang="de-DE" b="1" dirty="0">
                        <a:solidFill>
                          <a:schemeClr val="tx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smtClean="0"/>
                        <a:t>Je 1 Vertreter/in Städtetag NRW, Landkreistag NRW und Städte- und Gemeindebund NRW</a:t>
                      </a:r>
                    </a:p>
                  </a:txBody>
                  <a:tcPr/>
                </a:tc>
                <a:extLst>
                  <a:ext uri="{0D108BD9-81ED-4DB2-BD59-A6C34878D82A}">
                    <a16:rowId xmlns:a16="http://schemas.microsoft.com/office/drawing/2014/main" val="3498681243"/>
                  </a:ext>
                </a:extLst>
              </a:tr>
            </a:tbl>
          </a:graphicData>
        </a:graphic>
      </p:graphicFrame>
    </p:spTree>
    <p:extLst>
      <p:ext uri="{BB962C8B-B14F-4D97-AF65-F5344CB8AC3E}">
        <p14:creationId xmlns:p14="http://schemas.microsoft.com/office/powerpoint/2010/main" val="193162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smtClean="0"/>
              <a:t>21.09.2021</a:t>
            </a:r>
            <a:endParaRPr lang="de-DE" dirty="0"/>
          </a:p>
        </p:txBody>
      </p:sp>
      <p:sp>
        <p:nvSpPr>
          <p:cNvPr id="7" name="Foliennummernplatzhalter 6"/>
          <p:cNvSpPr>
            <a:spLocks noGrp="1"/>
          </p:cNvSpPr>
          <p:nvPr>
            <p:ph type="sldNum" sz="quarter" idx="12"/>
          </p:nvPr>
        </p:nvSpPr>
        <p:spPr/>
        <p:txBody>
          <a:bodyPr/>
          <a:lstStyle/>
          <a:p>
            <a:fld id="{3E9026C8-1FB3-7D44-A599-C24B210E39ED}" type="slidenum">
              <a:rPr lang="de-DE" smtClean="0"/>
              <a:t>29</a:t>
            </a:fld>
            <a:endParaRPr lang="de-DE"/>
          </a:p>
        </p:txBody>
      </p:sp>
      <p:sp>
        <p:nvSpPr>
          <p:cNvPr id="11" name="Bildplatzhalter 10"/>
          <p:cNvSpPr>
            <a:spLocks noGrp="1"/>
          </p:cNvSpPr>
          <p:nvPr>
            <p:ph type="pic" sz="quarter" idx="14"/>
          </p:nvPr>
        </p:nvSpPr>
        <p:spPr/>
      </p:sp>
      <p:sp>
        <p:nvSpPr>
          <p:cNvPr id="10" name="Titel 9"/>
          <p:cNvSpPr>
            <a:spLocks noGrp="1"/>
          </p:cNvSpPr>
          <p:nvPr>
            <p:ph type="title"/>
          </p:nvPr>
        </p:nvSpPr>
        <p:spPr>
          <a:xfrm>
            <a:off x="2020147" y="1086360"/>
            <a:ext cx="8520382" cy="288000"/>
          </a:xfrm>
        </p:spPr>
        <p:txBody>
          <a:bodyPr/>
          <a:lstStyle/>
          <a:p>
            <a:r>
              <a:rPr lang="de-DE" dirty="0" smtClean="0"/>
              <a:t>Entscheidende Faktoren der interkommunalen Zusammenarbeit</a:t>
            </a:r>
            <a:endParaRPr lang="de-DE" dirty="0"/>
          </a:p>
        </p:txBody>
      </p:sp>
      <p:sp>
        <p:nvSpPr>
          <p:cNvPr id="16" name="Textfeld 15"/>
          <p:cNvSpPr txBox="1"/>
          <p:nvPr/>
        </p:nvSpPr>
        <p:spPr>
          <a:xfrm>
            <a:off x="1962165" y="5361390"/>
            <a:ext cx="2834286" cy="923330"/>
          </a:xfrm>
          <a:prstGeom prst="rect">
            <a:avLst/>
          </a:prstGeom>
          <a:noFill/>
        </p:spPr>
        <p:txBody>
          <a:bodyPr wrap="square" rtlCol="0">
            <a:spAutoFit/>
          </a:bodyPr>
          <a:lstStyle/>
          <a:p>
            <a:pPr marL="285750" indent="-285750">
              <a:buClr>
                <a:srgbClr val="98BC27"/>
              </a:buClr>
              <a:buFont typeface="Arial" panose="020B0604020202020204" pitchFamily="34" charset="0"/>
              <a:buChar char="•"/>
            </a:pPr>
            <a:r>
              <a:rPr lang="de-DE" dirty="0" smtClean="0"/>
              <a:t>Vertrauen</a:t>
            </a:r>
          </a:p>
          <a:p>
            <a:pPr marL="285750" indent="-285750">
              <a:buClr>
                <a:srgbClr val="98BC27"/>
              </a:buClr>
              <a:buFont typeface="Arial" panose="020B0604020202020204" pitchFamily="34" charset="0"/>
              <a:buChar char="•"/>
            </a:pPr>
            <a:r>
              <a:rPr lang="de-DE" dirty="0" smtClean="0"/>
              <a:t>Kommunikation</a:t>
            </a:r>
          </a:p>
          <a:p>
            <a:pPr marL="285750" indent="-285750">
              <a:buClr>
                <a:srgbClr val="98BC27"/>
              </a:buClr>
              <a:buFont typeface="Arial" panose="020B0604020202020204" pitchFamily="34" charset="0"/>
              <a:buChar char="•"/>
            </a:pPr>
            <a:r>
              <a:rPr lang="de-DE" dirty="0" smtClean="0"/>
              <a:t>Fehlermanagement</a:t>
            </a:r>
            <a:endParaRPr lang="de-DE" dirty="0"/>
          </a:p>
        </p:txBody>
      </p:sp>
      <p:sp>
        <p:nvSpPr>
          <p:cNvPr id="17" name="Textfeld 16"/>
          <p:cNvSpPr txBox="1"/>
          <p:nvPr/>
        </p:nvSpPr>
        <p:spPr>
          <a:xfrm>
            <a:off x="6576841" y="5536863"/>
            <a:ext cx="3768142" cy="1200329"/>
          </a:xfrm>
          <a:prstGeom prst="rect">
            <a:avLst/>
          </a:prstGeom>
          <a:noFill/>
        </p:spPr>
        <p:txBody>
          <a:bodyPr wrap="square" rtlCol="0">
            <a:spAutoFit/>
          </a:bodyPr>
          <a:lstStyle/>
          <a:p>
            <a:pPr marL="285750" indent="-285750">
              <a:buClr>
                <a:srgbClr val="98BC27"/>
              </a:buClr>
              <a:buFont typeface="Arial" panose="020B0604020202020204" pitchFamily="34" charset="0"/>
              <a:buChar char="•"/>
            </a:pPr>
            <a:r>
              <a:rPr lang="de-DE" dirty="0" smtClean="0"/>
              <a:t>Beschreibung der Erwartungen</a:t>
            </a:r>
          </a:p>
          <a:p>
            <a:pPr marL="285750" indent="-285750">
              <a:buClr>
                <a:srgbClr val="98BC27"/>
              </a:buClr>
              <a:buFont typeface="Arial" panose="020B0604020202020204" pitchFamily="34" charset="0"/>
              <a:buChar char="•"/>
            </a:pPr>
            <a:r>
              <a:rPr lang="de-DE" dirty="0" smtClean="0"/>
              <a:t>Bestimmung der Aufgaben</a:t>
            </a:r>
          </a:p>
          <a:p>
            <a:pPr marL="285750" indent="-285750">
              <a:buClr>
                <a:srgbClr val="98BC27"/>
              </a:buClr>
              <a:buFont typeface="Arial" panose="020B0604020202020204" pitchFamily="34" charset="0"/>
              <a:buChar char="•"/>
            </a:pPr>
            <a:r>
              <a:rPr lang="de-DE" dirty="0" smtClean="0"/>
              <a:t>Evaluation</a:t>
            </a:r>
          </a:p>
          <a:p>
            <a:pPr marL="285750" indent="-285750">
              <a:buFont typeface="Arial" panose="020B0604020202020204" pitchFamily="34" charset="0"/>
              <a:buChar char="•"/>
            </a:pPr>
            <a:endParaRPr lang="de-DE" dirty="0" smtClean="0"/>
          </a:p>
        </p:txBody>
      </p:sp>
      <p:sp>
        <p:nvSpPr>
          <p:cNvPr id="20" name="Textfeld 19"/>
          <p:cNvSpPr txBox="1"/>
          <p:nvPr/>
        </p:nvSpPr>
        <p:spPr>
          <a:xfrm>
            <a:off x="4380773" y="1659640"/>
            <a:ext cx="3034904" cy="923330"/>
          </a:xfrm>
          <a:prstGeom prst="rect">
            <a:avLst/>
          </a:prstGeom>
          <a:noFill/>
        </p:spPr>
        <p:txBody>
          <a:bodyPr wrap="square" rtlCol="0">
            <a:spAutoFit/>
          </a:bodyPr>
          <a:lstStyle/>
          <a:p>
            <a:r>
              <a:rPr lang="de-DE" dirty="0" smtClean="0"/>
              <a:t>Gemeinsamer Wille von Führung, Mitarbeitern und </a:t>
            </a:r>
            <a:r>
              <a:rPr lang="de-DE" dirty="0"/>
              <a:t>P</a:t>
            </a:r>
            <a:r>
              <a:rPr lang="de-DE" dirty="0" smtClean="0"/>
              <a:t>olitik</a:t>
            </a:r>
            <a:endParaRPr lang="de-DE" dirty="0"/>
          </a:p>
        </p:txBody>
      </p:sp>
      <p:sp>
        <p:nvSpPr>
          <p:cNvPr id="21" name="Pfeil nach rechts 20"/>
          <p:cNvSpPr/>
          <p:nvPr/>
        </p:nvSpPr>
        <p:spPr>
          <a:xfrm rot="19291676">
            <a:off x="3959535" y="4762329"/>
            <a:ext cx="916796" cy="560183"/>
          </a:xfrm>
          <a:prstGeom prst="rightArrow">
            <a:avLst/>
          </a:prstGeom>
          <a:solidFill>
            <a:srgbClr val="98B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Pfeil nach rechts 21"/>
          <p:cNvSpPr/>
          <p:nvPr/>
        </p:nvSpPr>
        <p:spPr>
          <a:xfrm rot="12750490">
            <a:off x="6396919" y="4695113"/>
            <a:ext cx="942032" cy="560183"/>
          </a:xfrm>
          <a:prstGeom prst="rightArrow">
            <a:avLst/>
          </a:prstGeom>
          <a:solidFill>
            <a:srgbClr val="98B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Pfeil nach rechts 22"/>
          <p:cNvSpPr/>
          <p:nvPr/>
        </p:nvSpPr>
        <p:spPr>
          <a:xfrm rot="5400000">
            <a:off x="5186084" y="2683157"/>
            <a:ext cx="864096" cy="560183"/>
          </a:xfrm>
          <a:prstGeom prst="rightArrow">
            <a:avLst/>
          </a:prstGeom>
          <a:solidFill>
            <a:srgbClr val="98B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4" name="Grafik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4490" y="3547921"/>
            <a:ext cx="1427284" cy="1427284"/>
          </a:xfrm>
          <a:prstGeom prst="rect">
            <a:avLst/>
          </a:prstGeom>
        </p:spPr>
      </p:pic>
      <p:sp>
        <p:nvSpPr>
          <p:cNvPr id="2" name="Fußzeilenplatzhalter 1"/>
          <p:cNvSpPr>
            <a:spLocks noGrp="1"/>
          </p:cNvSpPr>
          <p:nvPr>
            <p:ph type="ftr" sz="quarter" idx="11"/>
          </p:nvPr>
        </p:nvSpPr>
        <p:spPr/>
        <p:txBody>
          <a:bodyPr/>
          <a:lstStyle/>
          <a:p>
            <a:r>
              <a:rPr lang="de-DE" smtClean="0"/>
              <a:t>Detmold, Dr. Ralf Togler</a:t>
            </a:r>
            <a:endParaRPr lang="de-DE"/>
          </a:p>
        </p:txBody>
      </p:sp>
    </p:spTree>
    <p:extLst>
      <p:ext uri="{BB962C8B-B14F-4D97-AF65-F5344CB8AC3E}">
        <p14:creationId xmlns:p14="http://schemas.microsoft.com/office/powerpoint/2010/main" val="1184631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21.09.2021</a:t>
            </a:r>
            <a:endParaRPr lang="de-DE"/>
          </a:p>
        </p:txBody>
      </p:sp>
      <p:sp>
        <p:nvSpPr>
          <p:cNvPr id="3" name="Fußzeilenplatzhalter 2"/>
          <p:cNvSpPr>
            <a:spLocks noGrp="1"/>
          </p:cNvSpPr>
          <p:nvPr>
            <p:ph type="ftr" sz="quarter" idx="11"/>
          </p:nvPr>
        </p:nvSpPr>
        <p:spPr/>
        <p:txBody>
          <a:bodyPr/>
          <a:lstStyle/>
          <a:p>
            <a:r>
              <a:rPr lang="de-DE" smtClean="0"/>
              <a:t>Detmold, Dr. Ralf Togler</a:t>
            </a:r>
            <a:endParaRPr lang="de-DE" dirty="0"/>
          </a:p>
        </p:txBody>
      </p:sp>
      <p:sp>
        <p:nvSpPr>
          <p:cNvPr id="4" name="Foliennummernplatzhalter 3"/>
          <p:cNvSpPr>
            <a:spLocks noGrp="1"/>
          </p:cNvSpPr>
          <p:nvPr>
            <p:ph type="sldNum" sz="quarter" idx="12"/>
          </p:nvPr>
        </p:nvSpPr>
        <p:spPr/>
        <p:txBody>
          <a:bodyPr/>
          <a:lstStyle/>
          <a:p>
            <a:fld id="{3E9026C8-1FB3-7D44-A599-C24B210E39ED}" type="slidenum">
              <a:rPr lang="de-DE" smtClean="0"/>
              <a:t>3</a:t>
            </a:fld>
            <a:endParaRPr lang="de-DE"/>
          </a:p>
        </p:txBody>
      </p:sp>
      <p:sp>
        <p:nvSpPr>
          <p:cNvPr id="6" name="Textplatzhalter 5"/>
          <p:cNvSpPr>
            <a:spLocks noGrp="1"/>
          </p:cNvSpPr>
          <p:nvPr>
            <p:ph type="body" sz="quarter" idx="15"/>
          </p:nvPr>
        </p:nvSpPr>
        <p:spPr/>
        <p:txBody>
          <a:bodyPr/>
          <a:lstStyle/>
          <a:p>
            <a:r>
              <a:rPr lang="de-DE" dirty="0"/>
              <a:t>Vielfältige Leistungen für Sie!</a:t>
            </a:r>
          </a:p>
        </p:txBody>
      </p:sp>
      <p:graphicFrame>
        <p:nvGraphicFramePr>
          <p:cNvPr id="8" name="Diagramm 7"/>
          <p:cNvGraphicFramePr/>
          <p:nvPr>
            <p:extLst/>
          </p:nvPr>
        </p:nvGraphicFramePr>
        <p:xfrm>
          <a:off x="2634585" y="1495464"/>
          <a:ext cx="7916672" cy="507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Untertitel 6">
            <a:extLst>
              <a:ext uri="{FF2B5EF4-FFF2-40B4-BE49-F238E27FC236}">
                <a16:creationId xmlns:a16="http://schemas.microsoft.com/office/drawing/2014/main" id="{0210C435-9BB4-1447-83E4-DAAFB02B559A}"/>
              </a:ext>
            </a:extLst>
          </p:cNvPr>
          <p:cNvSpPr txBox="1">
            <a:spLocks/>
          </p:cNvSpPr>
          <p:nvPr/>
        </p:nvSpPr>
        <p:spPr>
          <a:xfrm>
            <a:off x="2020147" y="1645150"/>
            <a:ext cx="7999667" cy="288000"/>
          </a:xfrm>
          <a:prstGeom prst="rect">
            <a:avLst/>
          </a:prstGeom>
        </p:spPr>
        <p:txBody>
          <a:bodyPr vert="horz" lIns="0" tIns="0" rIns="0" bIns="0" rtlCol="0">
            <a:noAutofit/>
          </a:bodyPr>
          <a:lstStyle>
            <a:lvl1pPr marL="7938" indent="0" algn="l" defTabSz="914400" rtl="0" eaLnBrk="1" latinLnBrk="0" hangingPunct="1">
              <a:lnSpc>
                <a:spcPct val="90000"/>
              </a:lnSpc>
              <a:spcBef>
                <a:spcPts val="1000"/>
              </a:spcBef>
              <a:buClr>
                <a:schemeClr val="accent2"/>
              </a:buClr>
              <a:buSzPct val="100000"/>
              <a:buFontTx/>
              <a:buNone/>
              <a:tabLst/>
              <a:defRPr sz="2300" kern="1200">
                <a:solidFill>
                  <a:srgbClr val="00487C"/>
                </a:solidFill>
                <a:latin typeface="+mn-lt"/>
                <a:ea typeface="+mn-ea"/>
                <a:cs typeface="+mn-cs"/>
              </a:defRPr>
            </a:lvl1pPr>
            <a:lvl2pPr marL="630238" indent="-268288" algn="l" defTabSz="914400" rtl="0" eaLnBrk="1" latinLnBrk="0" hangingPunct="1">
              <a:lnSpc>
                <a:spcPct val="90000"/>
              </a:lnSpc>
              <a:spcBef>
                <a:spcPts val="500"/>
              </a:spcBef>
              <a:buClr>
                <a:schemeClr val="accent2"/>
              </a:buClr>
              <a:buSzPct val="100000"/>
              <a:buFont typeface="Zapf Dingbats"/>
              <a:buChar char="❯"/>
              <a:tabLst/>
              <a:defRPr sz="2300" kern="1200">
                <a:solidFill>
                  <a:schemeClr val="tx1"/>
                </a:solidFill>
                <a:latin typeface="+mn-lt"/>
                <a:ea typeface="+mn-ea"/>
                <a:cs typeface="+mn-cs"/>
              </a:defRPr>
            </a:lvl2pPr>
            <a:lvl3pPr marL="889000" indent="-215900" algn="l" defTabSz="914400" rtl="0" eaLnBrk="1" latinLnBrk="0" hangingPunct="1">
              <a:lnSpc>
                <a:spcPct val="90000"/>
              </a:lnSpc>
              <a:spcBef>
                <a:spcPts val="500"/>
              </a:spcBef>
              <a:buClr>
                <a:schemeClr val="accent2"/>
              </a:buClr>
              <a:buSzPct val="100000"/>
              <a:buFont typeface="Zapf Dingbats"/>
              <a:buChar char="❯"/>
              <a:tabLst/>
              <a:defRPr sz="1900" kern="1200">
                <a:solidFill>
                  <a:schemeClr val="tx1"/>
                </a:solidFill>
                <a:latin typeface="+mn-lt"/>
                <a:ea typeface="+mn-ea"/>
                <a:cs typeface="+mn-cs"/>
              </a:defRPr>
            </a:lvl3pPr>
            <a:lvl4pPr marL="1200150" indent="-173038" algn="l" defTabSz="914400" rtl="0" eaLnBrk="1" latinLnBrk="0" hangingPunct="1">
              <a:lnSpc>
                <a:spcPct val="90000"/>
              </a:lnSpc>
              <a:spcBef>
                <a:spcPts val="500"/>
              </a:spcBef>
              <a:buClr>
                <a:schemeClr val="accent2"/>
              </a:buClr>
              <a:buSzPct val="100000"/>
              <a:buFont typeface="Zapf Dingbats"/>
              <a:buChar char="❯"/>
              <a:tabLst/>
              <a:defRPr sz="1500" kern="1200">
                <a:solidFill>
                  <a:schemeClr val="tx1"/>
                </a:solidFill>
                <a:latin typeface="+mn-lt"/>
                <a:ea typeface="+mn-ea"/>
                <a:cs typeface="+mn-cs"/>
              </a:defRPr>
            </a:lvl4pPr>
            <a:lvl5pPr marL="1468438" indent="-130175" algn="l" defTabSz="914400" rtl="0" eaLnBrk="1" latinLnBrk="0" hangingPunct="1">
              <a:lnSpc>
                <a:spcPct val="90000"/>
              </a:lnSpc>
              <a:spcBef>
                <a:spcPts val="500"/>
              </a:spcBef>
              <a:buClr>
                <a:schemeClr val="accent2"/>
              </a:buClr>
              <a:buSzPct val="100000"/>
              <a:buFont typeface="Zapf Dingbats"/>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solidFill>
                  <a:srgbClr val="8CACC4"/>
                </a:solidFill>
              </a:rPr>
              <a:t>Auszug Leistungen</a:t>
            </a:r>
          </a:p>
        </p:txBody>
      </p:sp>
      <p:pic>
        <p:nvPicPr>
          <p:cNvPr id="10" name="Bildplatzhalter 20">
            <a:extLst>
              <a:ext uri="{FF2B5EF4-FFF2-40B4-BE49-F238E27FC236}">
                <a16:creationId xmlns:a16="http://schemas.microsoft.com/office/drawing/2014/main" id="{E0375486-5E27-1441-B37A-DCBCE670E8F8}"/>
              </a:ext>
            </a:extLst>
          </p:cNvPr>
          <p:cNvPicPr>
            <a:picLocks noGrp="1" noChangeAspect="1"/>
          </p:cNvPicPr>
          <p:nvPr>
            <p:ph type="pic" sz="quarter" idx="14"/>
          </p:nvPr>
        </p:nvPicPr>
        <p:blipFill rotWithShape="1">
          <a:blip r:embed="rId7" cstate="screen">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3333379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Ziele und Inhalte</a:t>
            </a:r>
            <a:endParaRPr lang="de-DE" dirty="0"/>
          </a:p>
        </p:txBody>
      </p:sp>
      <p:sp>
        <p:nvSpPr>
          <p:cNvPr id="3" name="Datumsplatzhalter 2"/>
          <p:cNvSpPr>
            <a:spLocks noGrp="1"/>
          </p:cNvSpPr>
          <p:nvPr>
            <p:ph type="dt" sz="half" idx="10"/>
          </p:nvPr>
        </p:nvSpPr>
        <p:spPr/>
        <p:txBody>
          <a:bodyPr/>
          <a:lstStyle/>
          <a:p>
            <a:r>
              <a:rPr lang="de-DE" smtClean="0"/>
              <a:t>21.09.2021</a:t>
            </a:r>
            <a:endParaRPr lang="de-DE"/>
          </a:p>
        </p:txBody>
      </p:sp>
      <p:sp>
        <p:nvSpPr>
          <p:cNvPr id="4" name="Fußzeilenplatzhalter 3"/>
          <p:cNvSpPr>
            <a:spLocks noGrp="1"/>
          </p:cNvSpPr>
          <p:nvPr>
            <p:ph type="ftr" sz="quarter" idx="11"/>
          </p:nvPr>
        </p:nvSpPr>
        <p:spPr/>
        <p:txBody>
          <a:bodyPr/>
          <a:lstStyle/>
          <a:p>
            <a:r>
              <a:rPr lang="de-DE" smtClean="0"/>
              <a:t>Detmold, Dr. Ralf Togler</a:t>
            </a:r>
            <a:endParaRPr lang="de-DE"/>
          </a:p>
        </p:txBody>
      </p:sp>
      <p:sp>
        <p:nvSpPr>
          <p:cNvPr id="5" name="Foliennummernplatzhalter 4"/>
          <p:cNvSpPr>
            <a:spLocks noGrp="1"/>
          </p:cNvSpPr>
          <p:nvPr>
            <p:ph type="sldNum" sz="quarter" idx="12"/>
          </p:nvPr>
        </p:nvSpPr>
        <p:spPr/>
        <p:txBody>
          <a:bodyPr/>
          <a:lstStyle/>
          <a:p>
            <a:fld id="{3E9026C8-1FB3-7D44-A599-C24B210E39ED}" type="slidenum">
              <a:rPr lang="de-DE" smtClean="0"/>
              <a:t>30</a:t>
            </a:fld>
            <a:endParaRPr lang="de-DE"/>
          </a:p>
        </p:txBody>
      </p:sp>
      <p:sp>
        <p:nvSpPr>
          <p:cNvPr id="6" name="Bildplatzhalter 5"/>
          <p:cNvSpPr>
            <a:spLocks noGrp="1"/>
          </p:cNvSpPr>
          <p:nvPr>
            <p:ph type="pic" sz="quarter" idx="14"/>
          </p:nvPr>
        </p:nvSpPr>
        <p:spPr/>
      </p:sp>
      <p:sp>
        <p:nvSpPr>
          <p:cNvPr id="8" name="Textplatzhalter 7"/>
          <p:cNvSpPr>
            <a:spLocks noGrp="1"/>
          </p:cNvSpPr>
          <p:nvPr>
            <p:ph type="body" sz="quarter" idx="28"/>
          </p:nvPr>
        </p:nvSpPr>
        <p:spPr>
          <a:xfrm>
            <a:off x="2016000" y="2243138"/>
            <a:ext cx="5359585" cy="4008437"/>
          </a:xfrm>
        </p:spPr>
        <p:txBody>
          <a:bodyPr/>
          <a:lstStyle/>
          <a:p>
            <a:pPr marL="449263" indent="-449263">
              <a:spcBef>
                <a:spcPts val="600"/>
              </a:spcBef>
              <a:buClr>
                <a:schemeClr val="tx2">
                  <a:lumMod val="75000"/>
                </a:schemeClr>
              </a:buClr>
              <a:buFont typeface="Wingdings" pitchFamily="2" charset="2"/>
              <a:buChar char="ü"/>
            </a:pPr>
            <a:r>
              <a:rPr lang="de-DE" sz="1600"/>
              <a:t>Datenbank interkommunaler Projekte aus 45 Themengebieten</a:t>
            </a:r>
          </a:p>
          <a:p>
            <a:pPr marL="449263" indent="-449263">
              <a:spcBef>
                <a:spcPts val="600"/>
              </a:spcBef>
              <a:buClr>
                <a:schemeClr val="tx2">
                  <a:lumMod val="75000"/>
                </a:schemeClr>
              </a:buClr>
              <a:buFont typeface="Wingdings" pitchFamily="2" charset="2"/>
              <a:buChar char="ü"/>
            </a:pPr>
            <a:r>
              <a:rPr lang="de-DE" sz="1600" smtClean="0"/>
              <a:t>Online-Wissensportal </a:t>
            </a:r>
            <a:r>
              <a:rPr lang="de-DE" sz="1600" dirty="0"/>
              <a:t>für alle Kommunen in NRW</a:t>
            </a:r>
          </a:p>
          <a:p>
            <a:pPr marL="449263" indent="-449263">
              <a:spcBef>
                <a:spcPts val="600"/>
              </a:spcBef>
              <a:buClr>
                <a:schemeClr val="tx2">
                  <a:lumMod val="75000"/>
                </a:schemeClr>
              </a:buClr>
              <a:buFont typeface="Wingdings" pitchFamily="2" charset="2"/>
              <a:buChar char="ü"/>
            </a:pPr>
            <a:r>
              <a:rPr lang="de-DE" sz="1600" dirty="0" smtClean="0"/>
              <a:t>z.Zt</a:t>
            </a:r>
            <a:r>
              <a:rPr lang="de-DE" sz="1600" dirty="0"/>
              <a:t>. </a:t>
            </a:r>
            <a:r>
              <a:rPr lang="de-DE" sz="1600" dirty="0" smtClean="0"/>
              <a:t>ca. 350 Projekte (Best Practice) aus </a:t>
            </a:r>
            <a:r>
              <a:rPr lang="de-DE" sz="1600" b="1" dirty="0" smtClean="0">
                <a:solidFill>
                  <a:schemeClr val="tx2">
                    <a:lumMod val="75000"/>
                  </a:schemeClr>
                </a:solidFill>
              </a:rPr>
              <a:t>allen </a:t>
            </a:r>
            <a:r>
              <a:rPr lang="de-DE" sz="1600" dirty="0"/>
              <a:t>Kommunen in </a:t>
            </a:r>
            <a:r>
              <a:rPr lang="de-DE" sz="1600" dirty="0" smtClean="0"/>
              <a:t>NRW</a:t>
            </a:r>
          </a:p>
          <a:p>
            <a:pPr marL="449263" indent="-449263">
              <a:spcBef>
                <a:spcPts val="600"/>
              </a:spcBef>
              <a:buClr>
                <a:schemeClr val="tx2">
                  <a:lumMod val="75000"/>
                </a:schemeClr>
              </a:buClr>
              <a:buFont typeface="Wingdings" pitchFamily="2" charset="2"/>
              <a:buChar char="ü"/>
            </a:pPr>
            <a:r>
              <a:rPr lang="de-DE" sz="1600" dirty="0" smtClean="0"/>
              <a:t>Erstberatung zur Lösung </a:t>
            </a:r>
            <a:r>
              <a:rPr lang="de-DE" sz="1600" dirty="0"/>
              <a:t>kommunaler </a:t>
            </a:r>
            <a:r>
              <a:rPr lang="de-DE" sz="1600" dirty="0" smtClean="0"/>
              <a:t>Fragen</a:t>
            </a:r>
          </a:p>
          <a:p>
            <a:pPr marL="449263" indent="-449263">
              <a:spcBef>
                <a:spcPts val="600"/>
              </a:spcBef>
              <a:buClr>
                <a:schemeClr val="tx2">
                  <a:lumMod val="75000"/>
                </a:schemeClr>
              </a:buClr>
              <a:buFont typeface="Wingdings" pitchFamily="2" charset="2"/>
              <a:buChar char="ü"/>
              <a:tabLst>
                <a:tab pos="541338" algn="l"/>
              </a:tabLst>
            </a:pPr>
            <a:r>
              <a:rPr lang="de-DE" sz="1600" dirty="0" smtClean="0"/>
              <a:t>Literaturdatenbank interkommunale Kooperationen</a:t>
            </a:r>
          </a:p>
          <a:p>
            <a:pPr marL="449263" indent="-449263">
              <a:spcBef>
                <a:spcPts val="600"/>
              </a:spcBef>
              <a:buClr>
                <a:schemeClr val="tx2">
                  <a:lumMod val="75000"/>
                </a:schemeClr>
              </a:buClr>
              <a:buFont typeface="Wingdings" pitchFamily="2" charset="2"/>
              <a:buChar char="ü"/>
              <a:tabLst>
                <a:tab pos="541338" algn="l"/>
              </a:tabLst>
            </a:pPr>
            <a:r>
              <a:rPr lang="de-DE" sz="1600" dirty="0" smtClean="0"/>
              <a:t>Urteilsdatenbank</a:t>
            </a:r>
          </a:p>
          <a:p>
            <a:pPr marL="449263" indent="-449263">
              <a:spcBef>
                <a:spcPts val="600"/>
              </a:spcBef>
              <a:buClr>
                <a:schemeClr val="tx2">
                  <a:lumMod val="75000"/>
                </a:schemeClr>
              </a:buClr>
              <a:buFont typeface="Wingdings" pitchFamily="2" charset="2"/>
              <a:buChar char="ü"/>
              <a:tabLst>
                <a:tab pos="541338" algn="l"/>
              </a:tabLst>
            </a:pPr>
            <a:r>
              <a:rPr lang="de-DE" sz="1600" dirty="0" smtClean="0"/>
              <a:t>Umfangreiche Downloads</a:t>
            </a:r>
          </a:p>
          <a:p>
            <a:pPr marL="449263" indent="-449263">
              <a:spcBef>
                <a:spcPts val="600"/>
              </a:spcBef>
              <a:buClr>
                <a:schemeClr val="tx2">
                  <a:lumMod val="75000"/>
                </a:schemeClr>
              </a:buClr>
              <a:buFont typeface="Wingdings" pitchFamily="2" charset="2"/>
              <a:buChar char="ü"/>
              <a:tabLst>
                <a:tab pos="541338" algn="l"/>
              </a:tabLst>
            </a:pPr>
            <a:r>
              <a:rPr lang="de-DE" sz="1600" dirty="0"/>
              <a:t>4 Newsletter/Jahr </a:t>
            </a:r>
            <a:r>
              <a:rPr lang="de-DE" sz="1000" dirty="0" smtClean="0"/>
              <a:t>(</a:t>
            </a:r>
            <a:r>
              <a:rPr lang="de-DE" sz="1000" dirty="0" smtClean="0">
                <a:hlinkClick r:id="rId2"/>
              </a:rPr>
              <a:t>https</a:t>
            </a:r>
            <a:r>
              <a:rPr lang="de-DE" sz="1000" dirty="0">
                <a:hlinkClick r:id="rId2"/>
              </a:rPr>
              <a:t>://interkommunales.nrw/kontakt/newsletter</a:t>
            </a:r>
            <a:r>
              <a:rPr lang="de-DE" sz="1000" dirty="0" smtClean="0">
                <a:hlinkClick r:id="rId2"/>
              </a:rPr>
              <a:t>/</a:t>
            </a:r>
            <a:r>
              <a:rPr lang="de-DE" sz="1000" dirty="0" smtClean="0"/>
              <a:t> )</a:t>
            </a:r>
          </a:p>
          <a:p>
            <a:pPr marL="0" indent="0">
              <a:spcBef>
                <a:spcPts val="600"/>
              </a:spcBef>
              <a:buClr>
                <a:schemeClr val="tx2">
                  <a:lumMod val="75000"/>
                </a:schemeClr>
              </a:buClr>
              <a:buNone/>
              <a:tabLst>
                <a:tab pos="541338" algn="l"/>
              </a:tabLst>
            </a:pPr>
            <a:endParaRPr lang="de-DE" sz="2000" dirty="0"/>
          </a:p>
          <a:p>
            <a:pPr marL="0" indent="0">
              <a:spcBef>
                <a:spcPts val="600"/>
              </a:spcBef>
              <a:buClr>
                <a:srgbClr val="C00000"/>
              </a:buClr>
              <a:buNone/>
            </a:pPr>
            <a:endParaRPr lang="de-DE" sz="2000" dirty="0"/>
          </a:p>
          <a:p>
            <a:endParaRPr lang="de-DE" dirty="0"/>
          </a:p>
        </p:txBody>
      </p:sp>
      <p:pic>
        <p:nvPicPr>
          <p:cNvPr id="9" name="Grafik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7947" y="849307"/>
            <a:ext cx="4695810" cy="1956111"/>
          </a:xfrm>
          <a:prstGeom prst="rect">
            <a:avLst/>
          </a:prstGeom>
          <a:ln>
            <a:solidFill>
              <a:schemeClr val="accent1"/>
            </a:solidFill>
          </a:ln>
        </p:spPr>
      </p:pic>
      <p:pic>
        <p:nvPicPr>
          <p:cNvPr id="10" name="Grafik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02930" y="2926195"/>
            <a:ext cx="3004707" cy="3176078"/>
          </a:xfrm>
          <a:prstGeom prst="rect">
            <a:avLst/>
          </a:prstGeom>
          <a:ln>
            <a:solidFill>
              <a:schemeClr val="accent1"/>
            </a:solidFill>
          </a:ln>
        </p:spPr>
      </p:pic>
    </p:spTree>
    <p:extLst>
      <p:ext uri="{BB962C8B-B14F-4D97-AF65-F5344CB8AC3E}">
        <p14:creationId xmlns:p14="http://schemas.microsoft.com/office/powerpoint/2010/main" val="654674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Beratungsangebote</a:t>
            </a:r>
            <a:endParaRPr lang="de-DE" dirty="0"/>
          </a:p>
        </p:txBody>
      </p:sp>
      <p:sp>
        <p:nvSpPr>
          <p:cNvPr id="3" name="Datumsplatzhalter 2"/>
          <p:cNvSpPr>
            <a:spLocks noGrp="1"/>
          </p:cNvSpPr>
          <p:nvPr>
            <p:ph type="dt" sz="half" idx="10"/>
          </p:nvPr>
        </p:nvSpPr>
        <p:spPr/>
        <p:txBody>
          <a:bodyPr/>
          <a:lstStyle/>
          <a:p>
            <a:r>
              <a:rPr lang="de-DE" smtClean="0"/>
              <a:t>21.09.2021</a:t>
            </a:r>
            <a:endParaRPr lang="de-DE"/>
          </a:p>
        </p:txBody>
      </p:sp>
      <p:sp>
        <p:nvSpPr>
          <p:cNvPr id="4" name="Fußzeilenplatzhalter 3"/>
          <p:cNvSpPr>
            <a:spLocks noGrp="1"/>
          </p:cNvSpPr>
          <p:nvPr>
            <p:ph type="ftr" sz="quarter" idx="11"/>
          </p:nvPr>
        </p:nvSpPr>
        <p:spPr/>
        <p:txBody>
          <a:bodyPr/>
          <a:lstStyle/>
          <a:p>
            <a:r>
              <a:rPr lang="de-DE" smtClean="0"/>
              <a:t>Detmold, Dr. Ralf Togler</a:t>
            </a:r>
            <a:endParaRPr lang="de-DE"/>
          </a:p>
        </p:txBody>
      </p:sp>
      <p:sp>
        <p:nvSpPr>
          <p:cNvPr id="5" name="Foliennummernplatzhalter 4"/>
          <p:cNvSpPr>
            <a:spLocks noGrp="1"/>
          </p:cNvSpPr>
          <p:nvPr>
            <p:ph type="sldNum" sz="quarter" idx="12"/>
          </p:nvPr>
        </p:nvSpPr>
        <p:spPr/>
        <p:txBody>
          <a:bodyPr/>
          <a:lstStyle/>
          <a:p>
            <a:fld id="{3E9026C8-1FB3-7D44-A599-C24B210E39ED}" type="slidenum">
              <a:rPr lang="de-DE" smtClean="0"/>
              <a:t>31</a:t>
            </a:fld>
            <a:endParaRPr lang="de-DE"/>
          </a:p>
        </p:txBody>
      </p:sp>
      <p:sp>
        <p:nvSpPr>
          <p:cNvPr id="6" name="Bildplatzhalter 5"/>
          <p:cNvSpPr>
            <a:spLocks noGrp="1"/>
          </p:cNvSpPr>
          <p:nvPr>
            <p:ph type="pic" sz="quarter" idx="14"/>
          </p:nvPr>
        </p:nvSpPr>
        <p:spPr/>
      </p:sp>
      <p:sp>
        <p:nvSpPr>
          <p:cNvPr id="8" name="Textplatzhalter 7"/>
          <p:cNvSpPr>
            <a:spLocks noGrp="1"/>
          </p:cNvSpPr>
          <p:nvPr>
            <p:ph type="body" sz="quarter" idx="28"/>
          </p:nvPr>
        </p:nvSpPr>
        <p:spPr>
          <a:xfrm>
            <a:off x="2016000" y="2243138"/>
            <a:ext cx="5790906" cy="4008437"/>
          </a:xfrm>
        </p:spPr>
        <p:txBody>
          <a:bodyPr/>
          <a:lstStyle/>
          <a:p>
            <a:pPr marL="449263" indent="-449263">
              <a:spcBef>
                <a:spcPts val="600"/>
              </a:spcBef>
              <a:buClr>
                <a:schemeClr val="tx2">
                  <a:lumMod val="75000"/>
                </a:schemeClr>
              </a:buClr>
              <a:buFont typeface="Wingdings" pitchFamily="2" charset="2"/>
              <a:buChar char="ü"/>
            </a:pPr>
            <a:r>
              <a:rPr lang="de-DE" sz="1600" dirty="0" smtClean="0"/>
              <a:t>Telefonische Hotline für Verwaltungen und politische Vertreter</a:t>
            </a:r>
          </a:p>
          <a:p>
            <a:pPr marL="449263" indent="-449263">
              <a:spcBef>
                <a:spcPts val="600"/>
              </a:spcBef>
              <a:buClr>
                <a:schemeClr val="tx2">
                  <a:lumMod val="75000"/>
                </a:schemeClr>
              </a:buClr>
              <a:buFont typeface="Wingdings" pitchFamily="2" charset="2"/>
              <a:buChar char="ü"/>
            </a:pPr>
            <a:r>
              <a:rPr lang="de-DE" sz="1600" dirty="0"/>
              <a:t>Satzungsmuster </a:t>
            </a:r>
            <a:endParaRPr lang="de-DE" sz="1600" dirty="0" smtClean="0"/>
          </a:p>
          <a:p>
            <a:pPr marL="449263" indent="-449263">
              <a:spcBef>
                <a:spcPts val="600"/>
              </a:spcBef>
              <a:buClr>
                <a:schemeClr val="tx2">
                  <a:lumMod val="75000"/>
                </a:schemeClr>
              </a:buClr>
              <a:buFont typeface="Wingdings" pitchFamily="2" charset="2"/>
              <a:buChar char="ü"/>
            </a:pPr>
            <a:r>
              <a:rPr lang="de-DE" sz="1600" dirty="0" smtClean="0"/>
              <a:t>Hinweise </a:t>
            </a:r>
            <a:r>
              <a:rPr lang="de-DE" sz="1600" dirty="0"/>
              <a:t>zu organisatorischen Fragen der Umsetzung (FAQ</a:t>
            </a:r>
            <a:r>
              <a:rPr lang="de-DE" sz="1600" dirty="0" smtClean="0"/>
              <a:t>)</a:t>
            </a:r>
          </a:p>
          <a:p>
            <a:pPr marL="449263" indent="-449263">
              <a:spcBef>
                <a:spcPts val="600"/>
              </a:spcBef>
              <a:buClr>
                <a:schemeClr val="tx2">
                  <a:lumMod val="75000"/>
                </a:schemeClr>
              </a:buClr>
              <a:buFont typeface="Wingdings" pitchFamily="2" charset="2"/>
              <a:buChar char="ü"/>
            </a:pPr>
            <a:r>
              <a:rPr lang="de-DE" sz="1600" dirty="0" smtClean="0"/>
              <a:t>Förderung des Dialogs zwischen den Kommunen</a:t>
            </a:r>
          </a:p>
          <a:p>
            <a:pPr marL="449263" indent="-449263">
              <a:spcBef>
                <a:spcPts val="600"/>
              </a:spcBef>
              <a:buClr>
                <a:schemeClr val="tx2">
                  <a:lumMod val="75000"/>
                </a:schemeClr>
              </a:buClr>
              <a:buFont typeface="Wingdings" pitchFamily="2" charset="2"/>
              <a:buChar char="ü"/>
            </a:pPr>
            <a:r>
              <a:rPr lang="de-DE" sz="1600" dirty="0" smtClean="0"/>
              <a:t>Impulsvorträge für interessierte Kommunen</a:t>
            </a:r>
          </a:p>
          <a:p>
            <a:pPr marL="449263" indent="-449263">
              <a:spcBef>
                <a:spcPts val="600"/>
              </a:spcBef>
              <a:buClr>
                <a:schemeClr val="tx2">
                  <a:lumMod val="75000"/>
                </a:schemeClr>
              </a:buClr>
              <a:buFont typeface="Wingdings" pitchFamily="2" charset="2"/>
              <a:buChar char="ü"/>
            </a:pPr>
            <a:r>
              <a:rPr lang="de-DE" sz="1600" dirty="0" smtClean="0"/>
              <a:t>Veröffentlichungen</a:t>
            </a:r>
          </a:p>
          <a:p>
            <a:pPr marL="449263" indent="-449263">
              <a:spcBef>
                <a:spcPts val="600"/>
              </a:spcBef>
              <a:buClr>
                <a:schemeClr val="tx2">
                  <a:lumMod val="75000"/>
                </a:schemeClr>
              </a:buClr>
              <a:buFont typeface="Wingdings" pitchFamily="2" charset="2"/>
              <a:buChar char="ü"/>
            </a:pPr>
            <a:r>
              <a:rPr lang="de-DE" sz="1600" dirty="0" smtClean="0"/>
              <a:t>Unterstützung von Forschenden (Hochschulen)</a:t>
            </a:r>
            <a:endParaRPr lang="de-DE" sz="1600" dirty="0"/>
          </a:p>
          <a:p>
            <a:pPr marL="449263" indent="-449263">
              <a:spcBef>
                <a:spcPts val="600"/>
              </a:spcBef>
              <a:buClr>
                <a:schemeClr val="tx2">
                  <a:lumMod val="75000"/>
                </a:schemeClr>
              </a:buClr>
              <a:buFont typeface="Wingdings" pitchFamily="2" charset="2"/>
              <a:buChar char="ü"/>
            </a:pPr>
            <a:endParaRPr lang="de-DE" sz="2000" dirty="0" smtClean="0"/>
          </a:p>
          <a:p>
            <a:pPr marL="0" indent="0">
              <a:spcBef>
                <a:spcPts val="600"/>
              </a:spcBef>
              <a:buClr>
                <a:schemeClr val="tx2">
                  <a:lumMod val="75000"/>
                </a:schemeClr>
              </a:buClr>
              <a:buNone/>
              <a:tabLst>
                <a:tab pos="541338" algn="l"/>
              </a:tabLst>
            </a:pPr>
            <a:endParaRPr lang="de-DE" sz="2000" dirty="0"/>
          </a:p>
          <a:p>
            <a:pPr marL="449263" indent="-449263">
              <a:spcBef>
                <a:spcPts val="600"/>
              </a:spcBef>
              <a:buClr>
                <a:srgbClr val="C00000"/>
              </a:buClr>
              <a:buFont typeface="Wingdings" pitchFamily="2" charset="2"/>
              <a:buChar char="ü"/>
            </a:pPr>
            <a:endParaRPr lang="de-DE" sz="2000" dirty="0"/>
          </a:p>
          <a:p>
            <a:endParaRPr lang="de-DE" dirty="0"/>
          </a:p>
        </p:txBody>
      </p:sp>
      <p:pic>
        <p:nvPicPr>
          <p:cNvPr id="7" name="Grafik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01531" y="1696529"/>
            <a:ext cx="3951862" cy="3024996"/>
          </a:xfrm>
          <a:prstGeom prst="rect">
            <a:avLst/>
          </a:prstGeom>
          <a:ln>
            <a:solidFill>
              <a:schemeClr val="accent1"/>
            </a:solidFill>
          </a:ln>
        </p:spPr>
      </p:pic>
    </p:spTree>
    <p:extLst>
      <p:ext uri="{BB962C8B-B14F-4D97-AF65-F5344CB8AC3E}">
        <p14:creationId xmlns:p14="http://schemas.microsoft.com/office/powerpoint/2010/main" val="4083192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25952" y="3768536"/>
            <a:ext cx="3939611" cy="2296907"/>
          </a:xfrm>
          <a:prstGeom prst="rect">
            <a:avLst/>
          </a:prstGeom>
          <a:ln>
            <a:solidFill>
              <a:schemeClr val="accent1"/>
            </a:solidFill>
          </a:ln>
        </p:spPr>
      </p:pic>
      <p:pic>
        <p:nvPicPr>
          <p:cNvPr id="9" name="Grafik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2598" y="1323509"/>
            <a:ext cx="3932966" cy="2211327"/>
          </a:xfrm>
          <a:prstGeom prst="rect">
            <a:avLst/>
          </a:prstGeom>
          <a:ln>
            <a:solidFill>
              <a:schemeClr val="accent1"/>
            </a:solidFill>
          </a:ln>
        </p:spPr>
      </p:pic>
      <p:sp>
        <p:nvSpPr>
          <p:cNvPr id="2" name="Titel 1"/>
          <p:cNvSpPr>
            <a:spLocks noGrp="1"/>
          </p:cNvSpPr>
          <p:nvPr>
            <p:ph type="title"/>
          </p:nvPr>
        </p:nvSpPr>
        <p:spPr/>
        <p:txBody>
          <a:bodyPr/>
          <a:lstStyle/>
          <a:p>
            <a:r>
              <a:rPr lang="de-DE" dirty="0" smtClean="0"/>
              <a:t>Wissensaustausch</a:t>
            </a:r>
            <a:endParaRPr lang="de-DE" dirty="0"/>
          </a:p>
        </p:txBody>
      </p:sp>
      <p:sp>
        <p:nvSpPr>
          <p:cNvPr id="3" name="Datumsplatzhalter 2"/>
          <p:cNvSpPr>
            <a:spLocks noGrp="1"/>
          </p:cNvSpPr>
          <p:nvPr>
            <p:ph type="dt" sz="half" idx="10"/>
          </p:nvPr>
        </p:nvSpPr>
        <p:spPr/>
        <p:txBody>
          <a:bodyPr/>
          <a:lstStyle/>
          <a:p>
            <a:r>
              <a:rPr lang="de-DE" smtClean="0"/>
              <a:t>21.09.2021</a:t>
            </a:r>
            <a:endParaRPr lang="de-DE"/>
          </a:p>
        </p:txBody>
      </p:sp>
      <p:sp>
        <p:nvSpPr>
          <p:cNvPr id="4" name="Fußzeilenplatzhalter 3"/>
          <p:cNvSpPr>
            <a:spLocks noGrp="1"/>
          </p:cNvSpPr>
          <p:nvPr>
            <p:ph type="ftr" sz="quarter" idx="11"/>
          </p:nvPr>
        </p:nvSpPr>
        <p:spPr/>
        <p:txBody>
          <a:bodyPr/>
          <a:lstStyle/>
          <a:p>
            <a:r>
              <a:rPr lang="de-DE" smtClean="0"/>
              <a:t>Detmold, Dr. Ralf Togler</a:t>
            </a:r>
            <a:endParaRPr lang="de-DE"/>
          </a:p>
        </p:txBody>
      </p:sp>
      <p:sp>
        <p:nvSpPr>
          <p:cNvPr id="5" name="Foliennummernplatzhalter 4"/>
          <p:cNvSpPr>
            <a:spLocks noGrp="1"/>
          </p:cNvSpPr>
          <p:nvPr>
            <p:ph type="sldNum" sz="quarter" idx="12"/>
          </p:nvPr>
        </p:nvSpPr>
        <p:spPr/>
        <p:txBody>
          <a:bodyPr/>
          <a:lstStyle/>
          <a:p>
            <a:fld id="{3E9026C8-1FB3-7D44-A599-C24B210E39ED}" type="slidenum">
              <a:rPr lang="de-DE" smtClean="0"/>
              <a:t>32</a:t>
            </a:fld>
            <a:endParaRPr lang="de-DE"/>
          </a:p>
        </p:txBody>
      </p:sp>
      <p:sp>
        <p:nvSpPr>
          <p:cNvPr id="6" name="Bildplatzhalter 5"/>
          <p:cNvSpPr>
            <a:spLocks noGrp="1"/>
          </p:cNvSpPr>
          <p:nvPr>
            <p:ph type="pic" sz="quarter" idx="14"/>
          </p:nvPr>
        </p:nvSpPr>
        <p:spPr/>
      </p:sp>
      <p:sp>
        <p:nvSpPr>
          <p:cNvPr id="7" name="Untertitel 6"/>
          <p:cNvSpPr>
            <a:spLocks noGrp="1"/>
          </p:cNvSpPr>
          <p:nvPr>
            <p:ph type="subTitle" idx="15"/>
          </p:nvPr>
        </p:nvSpPr>
        <p:spPr/>
        <p:txBody>
          <a:bodyPr/>
          <a:lstStyle/>
          <a:p>
            <a:r>
              <a:rPr lang="de-DE" sz="1400" dirty="0" smtClean="0"/>
              <a:t>Umfangreiche Dokumente stehen jeweils zum Download bereit</a:t>
            </a:r>
            <a:endParaRPr lang="de-DE" sz="1400" dirty="0"/>
          </a:p>
        </p:txBody>
      </p:sp>
      <p:sp>
        <p:nvSpPr>
          <p:cNvPr id="8" name="Textplatzhalter 7"/>
          <p:cNvSpPr>
            <a:spLocks noGrp="1"/>
          </p:cNvSpPr>
          <p:nvPr>
            <p:ph type="body" sz="quarter" idx="28"/>
          </p:nvPr>
        </p:nvSpPr>
        <p:spPr>
          <a:xfrm>
            <a:off x="2016000" y="2124962"/>
            <a:ext cx="6256731" cy="4008437"/>
          </a:xfrm>
        </p:spPr>
        <p:txBody>
          <a:bodyPr/>
          <a:lstStyle/>
          <a:p>
            <a:pPr marL="266700" indent="-258763"/>
            <a:r>
              <a:rPr lang="de-DE" sz="1600" dirty="0" smtClean="0"/>
              <a:t>Jahrestagung für </a:t>
            </a:r>
            <a:r>
              <a:rPr lang="de-DE" sz="1600" dirty="0"/>
              <a:t>(Ober-</a:t>
            </a:r>
            <a:r>
              <a:rPr lang="de-DE" sz="1600" dirty="0" smtClean="0"/>
              <a:t>)Bürgermeister</a:t>
            </a:r>
            <a:r>
              <a:rPr lang="de-DE" sz="1600" dirty="0"/>
              <a:t>/-innen und </a:t>
            </a:r>
            <a:r>
              <a:rPr lang="de-DE" sz="1600" dirty="0" err="1"/>
              <a:t>Ländräte</a:t>
            </a:r>
            <a:r>
              <a:rPr lang="de-DE" sz="1600" dirty="0"/>
              <a:t>/-innen sowie leitende Führungskräfte und politisch </a:t>
            </a:r>
            <a:r>
              <a:rPr lang="de-DE" sz="1600" dirty="0" smtClean="0"/>
              <a:t>Interessierte</a:t>
            </a:r>
          </a:p>
          <a:p>
            <a:pPr marL="266700" indent="-258763"/>
            <a:r>
              <a:rPr lang="de-DE" sz="1600" dirty="0" smtClean="0"/>
              <a:t>Digitale Erfahrungsaustausche zu Schwerpunktthemen</a:t>
            </a:r>
          </a:p>
          <a:p>
            <a:pPr marL="715963" indent="-354013" defTabSz="361950"/>
            <a:r>
              <a:rPr lang="de-DE" sz="1600" b="1" dirty="0" smtClean="0">
                <a:solidFill>
                  <a:schemeClr val="tx2">
                    <a:lumMod val="75000"/>
                  </a:schemeClr>
                </a:solidFill>
              </a:rPr>
              <a:t>NEU</a:t>
            </a:r>
            <a:r>
              <a:rPr lang="de-DE" sz="1600" b="1" i="1" dirty="0" smtClean="0">
                <a:solidFill>
                  <a:schemeClr val="tx2">
                    <a:lumMod val="75000"/>
                  </a:schemeClr>
                </a:solidFill>
              </a:rPr>
              <a:t>: „</a:t>
            </a:r>
            <a:r>
              <a:rPr lang="de-DE" sz="1600" b="1" i="1" dirty="0">
                <a:solidFill>
                  <a:schemeClr val="tx2">
                    <a:lumMod val="75000"/>
                  </a:schemeClr>
                </a:solidFill>
              </a:rPr>
              <a:t>Interkommunale Talent- und </a:t>
            </a:r>
            <a:r>
              <a:rPr lang="de-DE" sz="1600" b="1" i="1" dirty="0" smtClean="0">
                <a:solidFill>
                  <a:schemeClr val="tx2">
                    <a:lumMod val="75000"/>
                  </a:schemeClr>
                </a:solidFill>
              </a:rPr>
              <a:t>Nachwuchsförderung</a:t>
            </a:r>
            <a:r>
              <a:rPr lang="de-DE" sz="1600" b="1" i="1" dirty="0">
                <a:solidFill>
                  <a:schemeClr val="tx2">
                    <a:lumMod val="75000"/>
                  </a:schemeClr>
                </a:solidFill>
              </a:rPr>
              <a:t>“ am </a:t>
            </a:r>
            <a:r>
              <a:rPr lang="de-DE" sz="1600" b="1" i="1" dirty="0" smtClean="0">
                <a:solidFill>
                  <a:schemeClr val="tx2">
                    <a:lumMod val="75000"/>
                  </a:schemeClr>
                </a:solidFill>
              </a:rPr>
              <a:t>06.10.2021</a:t>
            </a:r>
          </a:p>
          <a:p>
            <a:pPr marL="715963" indent="-354013" defTabSz="361950"/>
            <a:r>
              <a:rPr lang="de-DE" sz="1600" dirty="0" smtClean="0">
                <a:solidFill>
                  <a:schemeClr val="tx2">
                    <a:lumMod val="75000"/>
                  </a:schemeClr>
                </a:solidFill>
              </a:rPr>
              <a:t>Vorbei: </a:t>
            </a:r>
            <a:r>
              <a:rPr lang="de-DE" sz="1600" b="1" i="1" dirty="0" smtClean="0">
                <a:solidFill>
                  <a:schemeClr val="tx2">
                    <a:lumMod val="75000"/>
                  </a:schemeClr>
                </a:solidFill>
              </a:rPr>
              <a:t>„</a:t>
            </a:r>
            <a:r>
              <a:rPr lang="de-DE" sz="1600" b="1" i="1" dirty="0">
                <a:solidFill>
                  <a:schemeClr val="tx2">
                    <a:lumMod val="75000"/>
                  </a:schemeClr>
                </a:solidFill>
              </a:rPr>
              <a:t>Radwege zwischen den Kommunen</a:t>
            </a:r>
            <a:r>
              <a:rPr lang="de-DE" sz="1600" b="1" i="1" dirty="0" smtClean="0">
                <a:solidFill>
                  <a:schemeClr val="tx2">
                    <a:lumMod val="75000"/>
                  </a:schemeClr>
                </a:solidFill>
              </a:rPr>
              <a:t>“</a:t>
            </a:r>
          </a:p>
          <a:p>
            <a:pPr marL="715963" indent="-354013" defTabSz="361950"/>
            <a:r>
              <a:rPr lang="de-DE" sz="1600" dirty="0" smtClean="0">
                <a:solidFill>
                  <a:schemeClr val="tx2">
                    <a:lumMod val="75000"/>
                  </a:schemeClr>
                </a:solidFill>
              </a:rPr>
              <a:t>Vorbei</a:t>
            </a:r>
            <a:r>
              <a:rPr lang="de-DE" sz="1600" b="1" i="1" dirty="0" smtClean="0">
                <a:solidFill>
                  <a:schemeClr val="tx2">
                    <a:lumMod val="75000"/>
                  </a:schemeClr>
                </a:solidFill>
              </a:rPr>
              <a:t>: „ Kein Abschluss ohne Anschluss – Übergang Schule  - Beruf in Zeiten von Corona“</a:t>
            </a:r>
          </a:p>
          <a:p>
            <a:pPr marL="266700" indent="-258763"/>
            <a:r>
              <a:rPr lang="de-DE" sz="1600" dirty="0"/>
              <a:t>Beiratssitzung </a:t>
            </a:r>
            <a:r>
              <a:rPr lang="de-DE" sz="1600" dirty="0" smtClean="0"/>
              <a:t>dient </a:t>
            </a:r>
            <a:r>
              <a:rPr lang="de-DE" sz="1600" dirty="0"/>
              <a:t>dem Austausch über aktuelle </a:t>
            </a:r>
            <a:r>
              <a:rPr lang="de-DE" sz="1600" dirty="0" smtClean="0"/>
              <a:t>Themen, die wiederum im Portal aufgenommen werden</a:t>
            </a:r>
            <a:endParaRPr lang="de-DE" sz="1600" dirty="0"/>
          </a:p>
          <a:p>
            <a:pPr marL="982663" indent="-620713" defTabSz="361950"/>
            <a:endParaRPr lang="de-DE" b="1" i="1" dirty="0">
              <a:solidFill>
                <a:schemeClr val="tx2">
                  <a:lumMod val="75000"/>
                </a:schemeClr>
              </a:solidFill>
            </a:endParaRPr>
          </a:p>
          <a:p>
            <a:endParaRPr lang="de-DE" dirty="0"/>
          </a:p>
        </p:txBody>
      </p:sp>
    </p:spTree>
    <p:extLst>
      <p:ext uri="{BB962C8B-B14F-4D97-AF65-F5344CB8AC3E}">
        <p14:creationId xmlns:p14="http://schemas.microsoft.com/office/powerpoint/2010/main" val="3825940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6"/>
          </p:nvPr>
        </p:nvSpPr>
        <p:spPr>
          <a:xfrm>
            <a:off x="1728952" y="843623"/>
            <a:ext cx="7794610" cy="369887"/>
          </a:xfrm>
        </p:spPr>
        <p:txBody>
          <a:bodyPr/>
          <a:lstStyle/>
          <a:p>
            <a:r>
              <a:rPr lang="de-DE" dirty="0" smtClean="0"/>
              <a:t>Beratung zur Förderrichtlinie Interkommunale Zusammenarbeit NRW</a:t>
            </a:r>
            <a:endParaRPr lang="de-DE" dirty="0"/>
          </a:p>
        </p:txBody>
      </p:sp>
      <p:graphicFrame>
        <p:nvGraphicFramePr>
          <p:cNvPr id="9" name="Diagramm 8"/>
          <p:cNvGraphicFramePr/>
          <p:nvPr>
            <p:extLst/>
          </p:nvPr>
        </p:nvGraphicFramePr>
        <p:xfrm>
          <a:off x="1728952" y="1187631"/>
          <a:ext cx="8567794" cy="5228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feld 10"/>
          <p:cNvSpPr txBox="1"/>
          <p:nvPr/>
        </p:nvSpPr>
        <p:spPr>
          <a:xfrm rot="1624188">
            <a:off x="9797280" y="861303"/>
            <a:ext cx="843176" cy="646331"/>
          </a:xfrm>
          <a:prstGeom prst="rect">
            <a:avLst/>
          </a:prstGeom>
          <a:solidFill>
            <a:srgbClr val="FF0000"/>
          </a:solidFill>
        </p:spPr>
        <p:txBody>
          <a:bodyPr wrap="square" rtlCol="0">
            <a:spAutoFit/>
          </a:bodyPr>
          <a:lstStyle/>
          <a:p>
            <a:pPr algn="ctr"/>
            <a:r>
              <a:rPr lang="de-DE" sz="1200" b="1" dirty="0">
                <a:solidFill>
                  <a:schemeClr val="bg1"/>
                </a:solidFill>
              </a:rPr>
              <a:t>Antrag über </a:t>
            </a:r>
            <a:r>
              <a:rPr lang="de-DE" sz="1200" b="1" dirty="0" err="1">
                <a:solidFill>
                  <a:schemeClr val="bg1"/>
                </a:solidFill>
              </a:rPr>
              <a:t>BezReg</a:t>
            </a:r>
            <a:r>
              <a:rPr lang="de-DE" sz="1200" b="1" dirty="0">
                <a:solidFill>
                  <a:schemeClr val="bg1"/>
                </a:solidFill>
              </a:rPr>
              <a:t>.</a:t>
            </a:r>
          </a:p>
        </p:txBody>
      </p:sp>
      <p:sp>
        <p:nvSpPr>
          <p:cNvPr id="4" name="Fußzeilenplatzhalter 3"/>
          <p:cNvSpPr>
            <a:spLocks noGrp="1"/>
          </p:cNvSpPr>
          <p:nvPr>
            <p:ph type="ftr" sz="quarter" idx="3"/>
          </p:nvPr>
        </p:nvSpPr>
        <p:spPr/>
        <p:txBody>
          <a:bodyPr/>
          <a:lstStyle/>
          <a:p>
            <a:r>
              <a:rPr lang="de-DE" smtClean="0"/>
              <a:t>Detmold, Dr. Ralf Togler</a:t>
            </a:r>
            <a:endParaRPr lang="de-DE" dirty="0"/>
          </a:p>
        </p:txBody>
      </p:sp>
      <p:sp>
        <p:nvSpPr>
          <p:cNvPr id="5" name="Foliennummernplatzhalter 4"/>
          <p:cNvSpPr>
            <a:spLocks noGrp="1"/>
          </p:cNvSpPr>
          <p:nvPr>
            <p:ph type="sldNum" sz="quarter" idx="4"/>
          </p:nvPr>
        </p:nvSpPr>
        <p:spPr/>
        <p:txBody>
          <a:bodyPr/>
          <a:lstStyle/>
          <a:p>
            <a:fld id="{E5045889-7E2F-4890-8CF6-5AFCE2A9900D}" type="slidenum">
              <a:rPr lang="de-DE" smtClean="0"/>
              <a:pPr/>
              <a:t>33</a:t>
            </a:fld>
            <a:endParaRPr lang="de-DE" dirty="0"/>
          </a:p>
        </p:txBody>
      </p:sp>
    </p:spTree>
    <p:extLst>
      <p:ext uri="{BB962C8B-B14F-4D97-AF65-F5344CB8AC3E}">
        <p14:creationId xmlns:p14="http://schemas.microsoft.com/office/powerpoint/2010/main" val="3071913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5E6A21E6-C633-7345-9AC3-50FDB5DDD43D}"/>
              </a:ext>
            </a:extLst>
          </p:cNvPr>
          <p:cNvSpPr>
            <a:spLocks noGrp="1"/>
          </p:cNvSpPr>
          <p:nvPr>
            <p:ph type="pic" sz="quarter" idx="18"/>
          </p:nvPr>
        </p:nvSpPr>
        <p:spPr>
          <a:xfrm>
            <a:off x="0" y="729191"/>
            <a:ext cx="11648970" cy="5744634"/>
          </a:xfrm>
        </p:spPr>
      </p:sp>
      <p:sp>
        <p:nvSpPr>
          <p:cNvPr id="3" name="Bildplatzhalter 2">
            <a:extLst>
              <a:ext uri="{FF2B5EF4-FFF2-40B4-BE49-F238E27FC236}">
                <a16:creationId xmlns:a16="http://schemas.microsoft.com/office/drawing/2014/main" id="{240BB9EF-4832-FD4E-BA20-BC83628E2859}"/>
              </a:ext>
            </a:extLst>
          </p:cNvPr>
          <p:cNvSpPr>
            <a:spLocks noGrp="1"/>
          </p:cNvSpPr>
          <p:nvPr>
            <p:ph type="pic" sz="quarter" idx="19"/>
          </p:nvPr>
        </p:nvSpPr>
        <p:spPr>
          <a:xfrm>
            <a:off x="2674800" y="3698252"/>
            <a:ext cx="8286125" cy="681215"/>
          </a:xfrm>
        </p:spPr>
      </p:sp>
      <p:sp>
        <p:nvSpPr>
          <p:cNvPr id="4" name="Textplatzhalter 3">
            <a:extLst>
              <a:ext uri="{FF2B5EF4-FFF2-40B4-BE49-F238E27FC236}">
                <a16:creationId xmlns:a16="http://schemas.microsoft.com/office/drawing/2014/main" id="{193C1248-9F9C-D946-B420-6FECE0485ACA}"/>
              </a:ext>
            </a:extLst>
          </p:cNvPr>
          <p:cNvSpPr>
            <a:spLocks noGrp="1"/>
          </p:cNvSpPr>
          <p:nvPr>
            <p:ph type="body" sz="quarter" idx="16"/>
          </p:nvPr>
        </p:nvSpPr>
        <p:spPr>
          <a:xfrm>
            <a:off x="2015999" y="3699872"/>
            <a:ext cx="629337" cy="658812"/>
          </a:xfrm>
        </p:spPr>
        <p:txBody>
          <a:bodyPr/>
          <a:lstStyle/>
          <a:p>
            <a:r>
              <a:rPr lang="de-DE" dirty="0"/>
              <a:t>4</a:t>
            </a:r>
          </a:p>
        </p:txBody>
      </p:sp>
      <p:sp>
        <p:nvSpPr>
          <p:cNvPr id="5" name="Datumsplatzhalter 4">
            <a:extLst>
              <a:ext uri="{FF2B5EF4-FFF2-40B4-BE49-F238E27FC236}">
                <a16:creationId xmlns:a16="http://schemas.microsoft.com/office/drawing/2014/main" id="{43B54FC1-AA2E-614F-9C47-7A2C2CDDAF6B}"/>
              </a:ext>
            </a:extLst>
          </p:cNvPr>
          <p:cNvSpPr>
            <a:spLocks noGrp="1"/>
          </p:cNvSpPr>
          <p:nvPr>
            <p:ph type="dt" sz="half" idx="10"/>
          </p:nvPr>
        </p:nvSpPr>
        <p:spPr/>
        <p:txBody>
          <a:bodyPr/>
          <a:lstStyle/>
          <a:p>
            <a:r>
              <a:rPr lang="de-DE" smtClean="0"/>
              <a:t>21.09.2021</a:t>
            </a:r>
            <a:endParaRPr lang="de-DE"/>
          </a:p>
        </p:txBody>
      </p:sp>
      <p:sp>
        <p:nvSpPr>
          <p:cNvPr id="6" name="Fußzeilenplatzhalter 5">
            <a:extLst>
              <a:ext uri="{FF2B5EF4-FFF2-40B4-BE49-F238E27FC236}">
                <a16:creationId xmlns:a16="http://schemas.microsoft.com/office/drawing/2014/main" id="{626D6372-EB22-7742-A9B8-7609F351D6E6}"/>
              </a:ext>
            </a:extLst>
          </p:cNvPr>
          <p:cNvSpPr>
            <a:spLocks noGrp="1"/>
          </p:cNvSpPr>
          <p:nvPr>
            <p:ph type="ftr" sz="quarter" idx="11"/>
          </p:nvPr>
        </p:nvSpPr>
        <p:spPr/>
        <p:txBody>
          <a:bodyPr/>
          <a:lstStyle/>
          <a:p>
            <a:r>
              <a:rPr lang="de-DE" smtClean="0"/>
              <a:t>Detmold, Dr. Ralf Togler</a:t>
            </a:r>
            <a:endParaRPr lang="de-DE" dirty="0"/>
          </a:p>
        </p:txBody>
      </p:sp>
      <p:sp>
        <p:nvSpPr>
          <p:cNvPr id="7" name="Foliennummernplatzhalter 6">
            <a:extLst>
              <a:ext uri="{FF2B5EF4-FFF2-40B4-BE49-F238E27FC236}">
                <a16:creationId xmlns:a16="http://schemas.microsoft.com/office/drawing/2014/main" id="{B7D907FB-D54D-C94D-9F88-EC57F2A8AE32}"/>
              </a:ext>
            </a:extLst>
          </p:cNvPr>
          <p:cNvSpPr>
            <a:spLocks noGrp="1"/>
          </p:cNvSpPr>
          <p:nvPr>
            <p:ph type="sldNum" sz="quarter" idx="12"/>
          </p:nvPr>
        </p:nvSpPr>
        <p:spPr/>
        <p:txBody>
          <a:bodyPr/>
          <a:lstStyle/>
          <a:p>
            <a:fld id="{3E9026C8-1FB3-7D44-A599-C24B210E39ED}" type="slidenum">
              <a:rPr lang="de-DE" smtClean="0"/>
              <a:t>34</a:t>
            </a:fld>
            <a:endParaRPr lang="de-DE"/>
          </a:p>
        </p:txBody>
      </p:sp>
      <p:sp>
        <p:nvSpPr>
          <p:cNvPr id="8" name="Bildplatzhalter 7">
            <a:extLst>
              <a:ext uri="{FF2B5EF4-FFF2-40B4-BE49-F238E27FC236}">
                <a16:creationId xmlns:a16="http://schemas.microsoft.com/office/drawing/2014/main" id="{1A7F53AF-7049-9542-B693-5750D1A1A8AE}"/>
              </a:ext>
            </a:extLst>
          </p:cNvPr>
          <p:cNvSpPr>
            <a:spLocks noGrp="1"/>
          </p:cNvSpPr>
          <p:nvPr>
            <p:ph type="pic" sz="quarter" idx="14"/>
          </p:nvPr>
        </p:nvSpPr>
        <p:spPr/>
      </p:sp>
      <p:sp>
        <p:nvSpPr>
          <p:cNvPr id="9" name="Textplatzhalter 8">
            <a:extLst>
              <a:ext uri="{FF2B5EF4-FFF2-40B4-BE49-F238E27FC236}">
                <a16:creationId xmlns:a16="http://schemas.microsoft.com/office/drawing/2014/main" id="{B96C10E1-421B-6A43-9CC0-7CC424FFA52A}"/>
              </a:ext>
            </a:extLst>
          </p:cNvPr>
          <p:cNvSpPr>
            <a:spLocks noGrp="1"/>
          </p:cNvSpPr>
          <p:nvPr>
            <p:ph type="body" sz="quarter" idx="17"/>
          </p:nvPr>
        </p:nvSpPr>
        <p:spPr>
          <a:xfrm>
            <a:off x="2753176" y="3694392"/>
            <a:ext cx="6693177" cy="658812"/>
          </a:xfrm>
        </p:spPr>
        <p:txBody>
          <a:bodyPr/>
          <a:lstStyle/>
          <a:p>
            <a:r>
              <a:rPr lang="de-DE" sz="2000" dirty="0" smtClean="0"/>
              <a:t>Hinweis: BIM Qualifizierungsleitfaden</a:t>
            </a:r>
          </a:p>
        </p:txBody>
      </p:sp>
    </p:spTree>
    <p:extLst>
      <p:ext uri="{BB962C8B-B14F-4D97-AF65-F5344CB8AC3E}">
        <p14:creationId xmlns:p14="http://schemas.microsoft.com/office/powerpoint/2010/main" val="1948739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Was ist BIM</a:t>
            </a:r>
          </a:p>
        </p:txBody>
      </p:sp>
      <p:sp>
        <p:nvSpPr>
          <p:cNvPr id="6" name="Fußzeilenplatzhalter 5"/>
          <p:cNvSpPr>
            <a:spLocks noGrp="1"/>
          </p:cNvSpPr>
          <p:nvPr>
            <p:ph type="ftr" sz="quarter" idx="11"/>
          </p:nvPr>
        </p:nvSpPr>
        <p:spPr/>
        <p:txBody>
          <a:bodyPr/>
          <a:lstStyle/>
          <a:p>
            <a:r>
              <a:rPr lang="de-DE" smtClean="0"/>
              <a:t>Detmold, Dr. Ralf Togler</a:t>
            </a:r>
            <a:endParaRPr lang="de-DE" dirty="0"/>
          </a:p>
        </p:txBody>
      </p:sp>
      <p:sp>
        <p:nvSpPr>
          <p:cNvPr id="7" name="Foliennummernplatzhalter 6"/>
          <p:cNvSpPr>
            <a:spLocks noGrp="1"/>
          </p:cNvSpPr>
          <p:nvPr>
            <p:ph type="sldNum" sz="quarter" idx="12"/>
          </p:nvPr>
        </p:nvSpPr>
        <p:spPr/>
        <p:txBody>
          <a:bodyPr/>
          <a:lstStyle/>
          <a:p>
            <a:fld id="{3E9026C8-1FB3-7D44-A599-C24B210E39ED}" type="slidenum">
              <a:rPr lang="de-DE" smtClean="0"/>
              <a:t>35</a:t>
            </a:fld>
            <a:endParaRPr lang="de-DE"/>
          </a:p>
        </p:txBody>
      </p:sp>
      <p:sp>
        <p:nvSpPr>
          <p:cNvPr id="12" name="Untertitel 11"/>
          <p:cNvSpPr>
            <a:spLocks noGrp="1"/>
          </p:cNvSpPr>
          <p:nvPr>
            <p:ph type="subTitle" idx="15"/>
          </p:nvPr>
        </p:nvSpPr>
        <p:spPr/>
        <p:txBody>
          <a:bodyPr/>
          <a:lstStyle/>
          <a:p>
            <a:r>
              <a:rPr lang="de-DE" dirty="0"/>
              <a:t>V</a:t>
            </a:r>
            <a:r>
              <a:rPr lang="de-DE" dirty="0" smtClean="0"/>
              <a:t>ernetzung </a:t>
            </a:r>
            <a:r>
              <a:rPr lang="de-DE" dirty="0"/>
              <a:t>zwischen allen am </a:t>
            </a:r>
            <a:r>
              <a:rPr lang="de-DE" dirty="0" smtClean="0"/>
              <a:t>Bauwerk Beteiligten </a:t>
            </a:r>
            <a:endParaRPr lang="de-DE" dirty="0"/>
          </a:p>
        </p:txBody>
      </p:sp>
      <p:grpSp>
        <p:nvGrpSpPr>
          <p:cNvPr id="2" name="Gruppieren 1"/>
          <p:cNvGrpSpPr>
            <a:grpSpLocks noChangeAspect="1"/>
          </p:cNvGrpSpPr>
          <p:nvPr/>
        </p:nvGrpSpPr>
        <p:grpSpPr>
          <a:xfrm>
            <a:off x="3182170" y="2078826"/>
            <a:ext cx="7632646" cy="4421785"/>
            <a:chOff x="1869115" y="720183"/>
            <a:chExt cx="10395568" cy="6022416"/>
          </a:xfrm>
        </p:grpSpPr>
        <p:sp>
          <p:nvSpPr>
            <p:cNvPr id="31" name="Textfeld 30"/>
            <p:cNvSpPr txBox="1"/>
            <p:nvPr/>
          </p:nvSpPr>
          <p:spPr>
            <a:xfrm>
              <a:off x="1869115" y="4184987"/>
              <a:ext cx="2471596" cy="356310"/>
            </a:xfrm>
            <a:prstGeom prst="rect">
              <a:avLst/>
            </a:prstGeom>
            <a:noFill/>
          </p:spPr>
          <p:txBody>
            <a:bodyPr wrap="square" rtlCol="0">
              <a:spAutoFit/>
            </a:bodyPr>
            <a:lstStyle/>
            <a:p>
              <a:pPr algn="ctr"/>
              <a:r>
                <a:rPr lang="de-DE" sz="1050" b="1" dirty="0" smtClean="0">
                  <a:solidFill>
                    <a:schemeClr val="tx1">
                      <a:lumMod val="50000"/>
                      <a:lumOff val="50000"/>
                    </a:schemeClr>
                  </a:solidFill>
                </a:rPr>
                <a:t>Leistungsbilder</a:t>
              </a:r>
              <a:endParaRPr lang="de-DE" sz="1050" b="1" dirty="0">
                <a:solidFill>
                  <a:schemeClr val="tx1">
                    <a:lumMod val="50000"/>
                    <a:lumOff val="50000"/>
                  </a:schemeClr>
                </a:solidFill>
              </a:endParaRPr>
            </a:p>
          </p:txBody>
        </p:sp>
        <p:sp>
          <p:nvSpPr>
            <p:cNvPr id="32" name="Textfeld 31"/>
            <p:cNvSpPr txBox="1"/>
            <p:nvPr/>
          </p:nvSpPr>
          <p:spPr>
            <a:xfrm>
              <a:off x="9612662" y="1676933"/>
              <a:ext cx="2652021" cy="335350"/>
            </a:xfrm>
            <a:prstGeom prst="rect">
              <a:avLst/>
            </a:prstGeom>
            <a:noFill/>
          </p:spPr>
          <p:txBody>
            <a:bodyPr wrap="square" rtlCol="0">
              <a:spAutoFit/>
            </a:bodyPr>
            <a:lstStyle/>
            <a:p>
              <a:pPr algn="ctr"/>
              <a:r>
                <a:rPr lang="de-DE" sz="1000" b="1" dirty="0" smtClean="0">
                  <a:solidFill>
                    <a:schemeClr val="tx1">
                      <a:lumMod val="50000"/>
                      <a:lumOff val="50000"/>
                    </a:schemeClr>
                  </a:solidFill>
                </a:rPr>
                <a:t>Kommunalverwaltung</a:t>
              </a:r>
              <a:endParaRPr lang="de-DE" sz="1000" b="1" dirty="0">
                <a:solidFill>
                  <a:schemeClr val="tx1">
                    <a:lumMod val="50000"/>
                    <a:lumOff val="50000"/>
                  </a:schemeClr>
                </a:solidFill>
              </a:endParaRPr>
            </a:p>
          </p:txBody>
        </p:sp>
        <p:sp>
          <p:nvSpPr>
            <p:cNvPr id="34" name="Abgerundetes Rechteck 33"/>
            <p:cNvSpPr/>
            <p:nvPr/>
          </p:nvSpPr>
          <p:spPr>
            <a:xfrm>
              <a:off x="6728740" y="3406823"/>
              <a:ext cx="2121985" cy="5998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36" name="Pfeil nach rechts 35"/>
            <p:cNvSpPr/>
            <p:nvPr/>
          </p:nvSpPr>
          <p:spPr>
            <a:xfrm>
              <a:off x="5964429" y="3814975"/>
              <a:ext cx="478285" cy="21295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37" name="Pfeil nach rechts 36"/>
            <p:cNvSpPr/>
            <p:nvPr/>
          </p:nvSpPr>
          <p:spPr>
            <a:xfrm rot="10800000">
              <a:off x="5926122" y="3405626"/>
              <a:ext cx="478285" cy="21295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38" name="Pfeil nach rechts 37"/>
            <p:cNvSpPr/>
            <p:nvPr/>
          </p:nvSpPr>
          <p:spPr>
            <a:xfrm rot="10800000">
              <a:off x="9096451" y="3364140"/>
              <a:ext cx="478285" cy="21295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39" name="Pfeil nach rechts 38"/>
            <p:cNvSpPr/>
            <p:nvPr/>
          </p:nvSpPr>
          <p:spPr>
            <a:xfrm>
              <a:off x="9106469" y="3846432"/>
              <a:ext cx="478285" cy="21295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40" name="Textfeld 39"/>
            <p:cNvSpPr txBox="1"/>
            <p:nvPr/>
          </p:nvSpPr>
          <p:spPr>
            <a:xfrm>
              <a:off x="6723761" y="3489375"/>
              <a:ext cx="2110064" cy="356310"/>
            </a:xfrm>
            <a:prstGeom prst="rect">
              <a:avLst/>
            </a:prstGeom>
            <a:noFill/>
          </p:spPr>
          <p:txBody>
            <a:bodyPr wrap="square" rtlCol="0">
              <a:spAutoFit/>
            </a:bodyPr>
            <a:lstStyle/>
            <a:p>
              <a:pPr algn="ctr"/>
              <a:r>
                <a:rPr lang="de-DE" sz="1100" dirty="0" smtClean="0">
                  <a:solidFill>
                    <a:schemeClr val="bg1"/>
                  </a:solidFill>
                </a:rPr>
                <a:t>Bauvorhaben</a:t>
              </a:r>
              <a:endParaRPr lang="de-DE" sz="1100" dirty="0">
                <a:solidFill>
                  <a:schemeClr val="bg1"/>
                </a:solidFill>
              </a:endParaRPr>
            </a:p>
          </p:txBody>
        </p:sp>
        <p:grpSp>
          <p:nvGrpSpPr>
            <p:cNvPr id="61" name="Gruppieren 60"/>
            <p:cNvGrpSpPr>
              <a:grpSpLocks noChangeAspect="1"/>
            </p:cNvGrpSpPr>
            <p:nvPr/>
          </p:nvGrpSpPr>
          <p:grpSpPr>
            <a:xfrm>
              <a:off x="6298349" y="720183"/>
              <a:ext cx="2985097" cy="2561614"/>
              <a:chOff x="-3659056" y="1580094"/>
              <a:chExt cx="3778902" cy="3242805"/>
            </a:xfrm>
          </p:grpSpPr>
          <p:grpSp>
            <p:nvGrpSpPr>
              <p:cNvPr id="60" name="Gruppieren 59"/>
              <p:cNvGrpSpPr/>
              <p:nvPr/>
            </p:nvGrpSpPr>
            <p:grpSpPr>
              <a:xfrm>
                <a:off x="-3659055" y="1580094"/>
                <a:ext cx="3778901" cy="3242805"/>
                <a:chOff x="-3659055" y="1580094"/>
                <a:chExt cx="3778901" cy="3242805"/>
              </a:xfrm>
            </p:grpSpPr>
            <p:sp>
              <p:nvSpPr>
                <p:cNvPr id="44" name="Freihandform 43"/>
                <p:cNvSpPr/>
                <p:nvPr/>
              </p:nvSpPr>
              <p:spPr>
                <a:xfrm rot="5400000">
                  <a:off x="-1189938" y="3513116"/>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018" tIns="256398" rIns="228019" bIns="2563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46" name="Freihandform 45"/>
                <p:cNvSpPr/>
                <p:nvPr/>
              </p:nvSpPr>
              <p:spPr>
                <a:xfrm rot="5400000">
                  <a:off x="-1189938" y="2196889"/>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918" tIns="218298" rIns="189919" bIns="2182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47" name="Freihandform 46"/>
                <p:cNvSpPr/>
                <p:nvPr/>
              </p:nvSpPr>
              <p:spPr>
                <a:xfrm rot="5400000">
                  <a:off x="-2378970" y="2852481"/>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rgbClr val="98BC2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018" tIns="256398" rIns="228019" bIns="2563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49" name="Freihandform 48"/>
                <p:cNvSpPr/>
                <p:nvPr/>
              </p:nvSpPr>
              <p:spPr>
                <a:xfrm rot="5400000">
                  <a:off x="-2350280" y="1489040"/>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918" tIns="218298" rIns="189919" bIns="2182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50" name="Freihandform 49"/>
                <p:cNvSpPr/>
                <p:nvPr/>
              </p:nvSpPr>
              <p:spPr>
                <a:xfrm rot="5400000">
                  <a:off x="-3568001" y="3513116"/>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rgbClr val="62772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018" tIns="256398" rIns="228019" bIns="2563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52" name="Freihandform 51"/>
                <p:cNvSpPr/>
                <p:nvPr/>
              </p:nvSpPr>
              <p:spPr>
                <a:xfrm rot="5400000">
                  <a:off x="-3568001" y="2196889"/>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918" tIns="218298" rIns="189919" bIns="2182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53" name="Textfeld 52"/>
                <p:cNvSpPr txBox="1"/>
                <p:nvPr/>
              </p:nvSpPr>
              <p:spPr>
                <a:xfrm>
                  <a:off x="-3648851" y="4049238"/>
                  <a:ext cx="1379399" cy="397994"/>
                </a:xfrm>
                <a:prstGeom prst="rect">
                  <a:avLst/>
                </a:prstGeom>
                <a:noFill/>
              </p:spPr>
              <p:txBody>
                <a:bodyPr wrap="square" rtlCol="0">
                  <a:spAutoFit/>
                </a:bodyPr>
                <a:lstStyle/>
                <a:p>
                  <a:pPr algn="ctr"/>
                  <a:r>
                    <a:rPr lang="de-DE" sz="900" dirty="0" smtClean="0">
                      <a:solidFill>
                        <a:schemeClr val="bg1"/>
                      </a:solidFill>
                    </a:rPr>
                    <a:t>Planung</a:t>
                  </a:r>
                  <a:endParaRPr lang="de-DE" sz="900" dirty="0">
                    <a:solidFill>
                      <a:schemeClr val="bg1"/>
                    </a:solidFill>
                  </a:endParaRPr>
                </a:p>
              </p:txBody>
            </p:sp>
          </p:grpSp>
          <p:sp>
            <p:nvSpPr>
              <p:cNvPr id="55" name="Textfeld 54"/>
              <p:cNvSpPr txBox="1"/>
              <p:nvPr/>
            </p:nvSpPr>
            <p:spPr>
              <a:xfrm>
                <a:off x="-3659056" y="2748785"/>
                <a:ext cx="1379401" cy="397994"/>
              </a:xfrm>
              <a:prstGeom prst="rect">
                <a:avLst/>
              </a:prstGeom>
              <a:noFill/>
            </p:spPr>
            <p:txBody>
              <a:bodyPr wrap="square" rtlCol="0">
                <a:spAutoFit/>
              </a:bodyPr>
              <a:lstStyle/>
              <a:p>
                <a:pPr algn="ctr"/>
                <a:r>
                  <a:rPr lang="de-DE" sz="900" dirty="0" smtClean="0">
                    <a:solidFill>
                      <a:schemeClr val="bg1"/>
                    </a:solidFill>
                  </a:rPr>
                  <a:t>Bau</a:t>
                </a:r>
                <a:endParaRPr lang="de-DE" sz="900" dirty="0">
                  <a:solidFill>
                    <a:schemeClr val="bg1"/>
                  </a:solidFill>
                </a:endParaRPr>
              </a:p>
            </p:txBody>
          </p:sp>
          <p:sp>
            <p:nvSpPr>
              <p:cNvPr id="56" name="Textfeld 55"/>
              <p:cNvSpPr txBox="1"/>
              <p:nvPr/>
            </p:nvSpPr>
            <p:spPr>
              <a:xfrm>
                <a:off x="-1270274" y="2755220"/>
                <a:ext cx="1379401" cy="397994"/>
              </a:xfrm>
              <a:prstGeom prst="rect">
                <a:avLst/>
              </a:prstGeom>
              <a:noFill/>
            </p:spPr>
            <p:txBody>
              <a:bodyPr wrap="square" rtlCol="0">
                <a:spAutoFit/>
              </a:bodyPr>
              <a:lstStyle/>
              <a:p>
                <a:pPr algn="ctr"/>
                <a:r>
                  <a:rPr lang="de-DE" sz="900" dirty="0" smtClean="0">
                    <a:solidFill>
                      <a:schemeClr val="bg1"/>
                    </a:solidFill>
                  </a:rPr>
                  <a:t>Betrieb</a:t>
                </a:r>
                <a:endParaRPr lang="de-DE" sz="900" dirty="0">
                  <a:solidFill>
                    <a:schemeClr val="bg1"/>
                  </a:solidFill>
                </a:endParaRPr>
              </a:p>
            </p:txBody>
          </p:sp>
          <p:sp>
            <p:nvSpPr>
              <p:cNvPr id="57" name="Textfeld 56"/>
              <p:cNvSpPr txBox="1"/>
              <p:nvPr/>
            </p:nvSpPr>
            <p:spPr>
              <a:xfrm>
                <a:off x="-2460200" y="3395749"/>
                <a:ext cx="1379401" cy="397994"/>
              </a:xfrm>
              <a:prstGeom prst="rect">
                <a:avLst/>
              </a:prstGeom>
              <a:noFill/>
            </p:spPr>
            <p:txBody>
              <a:bodyPr wrap="square" rtlCol="0">
                <a:spAutoFit/>
              </a:bodyPr>
              <a:lstStyle/>
              <a:p>
                <a:pPr algn="ctr"/>
                <a:r>
                  <a:rPr lang="de-DE" sz="900" dirty="0" smtClean="0">
                    <a:solidFill>
                      <a:schemeClr val="bg1"/>
                    </a:solidFill>
                  </a:rPr>
                  <a:t>Rückbau</a:t>
                </a:r>
                <a:endParaRPr lang="de-DE" sz="900" dirty="0">
                  <a:solidFill>
                    <a:schemeClr val="bg1"/>
                  </a:solidFill>
                </a:endParaRPr>
              </a:p>
            </p:txBody>
          </p:sp>
          <p:sp>
            <p:nvSpPr>
              <p:cNvPr id="58" name="Textfeld 57"/>
              <p:cNvSpPr txBox="1"/>
              <p:nvPr/>
            </p:nvSpPr>
            <p:spPr>
              <a:xfrm>
                <a:off x="-1280993" y="4059647"/>
                <a:ext cx="1379401" cy="397994"/>
              </a:xfrm>
              <a:prstGeom prst="rect">
                <a:avLst/>
              </a:prstGeom>
              <a:noFill/>
            </p:spPr>
            <p:txBody>
              <a:bodyPr wrap="square" rtlCol="0">
                <a:spAutoFit/>
              </a:bodyPr>
              <a:lstStyle/>
              <a:p>
                <a:pPr algn="ctr"/>
                <a:r>
                  <a:rPr lang="de-DE" sz="900" dirty="0" smtClean="0">
                    <a:solidFill>
                      <a:schemeClr val="bg1"/>
                    </a:solidFill>
                  </a:rPr>
                  <a:t>Sanierung</a:t>
                </a:r>
                <a:endParaRPr lang="de-DE" sz="900" dirty="0">
                  <a:solidFill>
                    <a:schemeClr val="bg1"/>
                  </a:solidFill>
                </a:endParaRPr>
              </a:p>
            </p:txBody>
          </p:sp>
          <p:sp>
            <p:nvSpPr>
              <p:cNvPr id="59" name="Textfeld 58"/>
              <p:cNvSpPr txBox="1"/>
              <p:nvPr/>
            </p:nvSpPr>
            <p:spPr>
              <a:xfrm>
                <a:off x="-2430617" y="2003768"/>
                <a:ext cx="1379401" cy="397994"/>
              </a:xfrm>
              <a:prstGeom prst="rect">
                <a:avLst/>
              </a:prstGeom>
              <a:noFill/>
            </p:spPr>
            <p:txBody>
              <a:bodyPr wrap="square" rtlCol="0">
                <a:spAutoFit/>
              </a:bodyPr>
              <a:lstStyle/>
              <a:p>
                <a:pPr algn="ctr"/>
                <a:r>
                  <a:rPr lang="de-DE" sz="900" dirty="0" smtClean="0">
                    <a:solidFill>
                      <a:schemeClr val="bg1"/>
                    </a:solidFill>
                  </a:rPr>
                  <a:t>Neubau</a:t>
                </a:r>
                <a:endParaRPr lang="de-DE" sz="900" dirty="0">
                  <a:solidFill>
                    <a:schemeClr val="bg1"/>
                  </a:solidFill>
                </a:endParaRPr>
              </a:p>
            </p:txBody>
          </p:sp>
        </p:grpSp>
        <p:grpSp>
          <p:nvGrpSpPr>
            <p:cNvPr id="80" name="Gruppieren 79"/>
            <p:cNvGrpSpPr>
              <a:grpSpLocks noChangeAspect="1"/>
            </p:cNvGrpSpPr>
            <p:nvPr/>
          </p:nvGrpSpPr>
          <p:grpSpPr>
            <a:xfrm rot="16200000">
              <a:off x="3367347" y="2260175"/>
              <a:ext cx="2985097" cy="2736617"/>
              <a:chOff x="-3659055" y="1467956"/>
              <a:chExt cx="3778901" cy="3464345"/>
            </a:xfrm>
          </p:grpSpPr>
          <p:grpSp>
            <p:nvGrpSpPr>
              <p:cNvPr id="81" name="Gruppieren 80"/>
              <p:cNvGrpSpPr/>
              <p:nvPr/>
            </p:nvGrpSpPr>
            <p:grpSpPr>
              <a:xfrm>
                <a:off x="-3659055" y="1580094"/>
                <a:ext cx="3778901" cy="3312731"/>
                <a:chOff x="-3659055" y="1580094"/>
                <a:chExt cx="3778901" cy="3312731"/>
              </a:xfrm>
            </p:grpSpPr>
            <p:sp>
              <p:nvSpPr>
                <p:cNvPr id="87" name="Freihandform 86"/>
                <p:cNvSpPr/>
                <p:nvPr/>
              </p:nvSpPr>
              <p:spPr>
                <a:xfrm rot="5400000">
                  <a:off x="-1189938" y="3513116"/>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018" tIns="256398" rIns="228019" bIns="2563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88" name="Freihandform 87"/>
                <p:cNvSpPr/>
                <p:nvPr/>
              </p:nvSpPr>
              <p:spPr>
                <a:xfrm rot="5400000">
                  <a:off x="-1189938" y="2196889"/>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918" tIns="218298" rIns="189919" bIns="2182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89" name="Freihandform 88"/>
                <p:cNvSpPr/>
                <p:nvPr/>
              </p:nvSpPr>
              <p:spPr>
                <a:xfrm rot="5400000">
                  <a:off x="-2378970" y="2852481"/>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rgbClr val="98BC2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018" tIns="256398" rIns="228019" bIns="2563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90" name="Freihandform 89"/>
                <p:cNvSpPr/>
                <p:nvPr/>
              </p:nvSpPr>
              <p:spPr>
                <a:xfrm rot="5400000">
                  <a:off x="-2350280" y="1489040"/>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918" tIns="218298" rIns="189919" bIns="2182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91" name="Freihandform 90"/>
                <p:cNvSpPr/>
                <p:nvPr/>
              </p:nvSpPr>
              <p:spPr>
                <a:xfrm rot="5400000">
                  <a:off x="-3568001" y="3513116"/>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rgbClr val="62772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018" tIns="256398" rIns="228019" bIns="2563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92" name="Freihandform 91"/>
                <p:cNvSpPr/>
                <p:nvPr/>
              </p:nvSpPr>
              <p:spPr>
                <a:xfrm rot="5400000">
                  <a:off x="-3568001" y="2196889"/>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918" tIns="218298" rIns="189919" bIns="2182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93" name="Textfeld 92"/>
                <p:cNvSpPr txBox="1"/>
                <p:nvPr/>
              </p:nvSpPr>
              <p:spPr>
                <a:xfrm rot="5400000">
                  <a:off x="-3635554" y="3884729"/>
                  <a:ext cx="1379401" cy="636791"/>
                </a:xfrm>
                <a:prstGeom prst="rect">
                  <a:avLst/>
                </a:prstGeom>
                <a:noFill/>
              </p:spPr>
              <p:txBody>
                <a:bodyPr wrap="square" rtlCol="0">
                  <a:spAutoFit/>
                </a:bodyPr>
                <a:lstStyle/>
                <a:p>
                  <a:pPr algn="ctr"/>
                  <a:r>
                    <a:rPr lang="de-DE" sz="900" dirty="0">
                      <a:solidFill>
                        <a:schemeClr val="bg1"/>
                      </a:solidFill>
                    </a:rPr>
                    <a:t>Frei-anlagen</a:t>
                  </a:r>
                </a:p>
              </p:txBody>
            </p:sp>
          </p:grpSp>
          <p:sp>
            <p:nvSpPr>
              <p:cNvPr id="82" name="Textfeld 81"/>
              <p:cNvSpPr txBox="1"/>
              <p:nvPr/>
            </p:nvSpPr>
            <p:spPr>
              <a:xfrm rot="5400000">
                <a:off x="-3663260" y="2584278"/>
                <a:ext cx="1379401" cy="636791"/>
              </a:xfrm>
              <a:prstGeom prst="rect">
                <a:avLst/>
              </a:prstGeom>
              <a:noFill/>
            </p:spPr>
            <p:txBody>
              <a:bodyPr wrap="square" rtlCol="0">
                <a:spAutoFit/>
              </a:bodyPr>
              <a:lstStyle/>
              <a:p>
                <a:pPr algn="ctr"/>
                <a:r>
                  <a:rPr lang="de-DE" sz="900" dirty="0" smtClean="0">
                    <a:solidFill>
                      <a:schemeClr val="bg1"/>
                    </a:solidFill>
                  </a:rPr>
                  <a:t>Ingenieur-bauwerke</a:t>
                </a:r>
                <a:endParaRPr lang="de-DE" sz="900" dirty="0">
                  <a:solidFill>
                    <a:schemeClr val="bg1"/>
                  </a:solidFill>
                </a:endParaRPr>
              </a:p>
            </p:txBody>
          </p:sp>
          <p:sp>
            <p:nvSpPr>
              <p:cNvPr id="83" name="Textfeld 82"/>
              <p:cNvSpPr txBox="1"/>
              <p:nvPr/>
            </p:nvSpPr>
            <p:spPr>
              <a:xfrm rot="5400000">
                <a:off x="-1315384" y="2710113"/>
                <a:ext cx="1379401" cy="397994"/>
              </a:xfrm>
              <a:prstGeom prst="rect">
                <a:avLst/>
              </a:prstGeom>
              <a:noFill/>
            </p:spPr>
            <p:txBody>
              <a:bodyPr wrap="square" rtlCol="0">
                <a:spAutoFit/>
              </a:bodyPr>
              <a:lstStyle/>
              <a:p>
                <a:pPr algn="ctr"/>
                <a:r>
                  <a:rPr lang="de-DE" sz="900" dirty="0" smtClean="0">
                    <a:solidFill>
                      <a:schemeClr val="bg1"/>
                    </a:solidFill>
                  </a:rPr>
                  <a:t>TGA</a:t>
                </a:r>
                <a:endParaRPr lang="de-DE" sz="900" dirty="0">
                  <a:solidFill>
                    <a:schemeClr val="bg1"/>
                  </a:solidFill>
                </a:endParaRPr>
              </a:p>
            </p:txBody>
          </p:sp>
          <p:sp>
            <p:nvSpPr>
              <p:cNvPr id="84" name="Textfeld 83"/>
              <p:cNvSpPr txBox="1"/>
              <p:nvPr/>
            </p:nvSpPr>
            <p:spPr>
              <a:xfrm rot="5400000">
                <a:off x="-2446523" y="3234506"/>
                <a:ext cx="1379401" cy="636791"/>
              </a:xfrm>
              <a:prstGeom prst="rect">
                <a:avLst/>
              </a:prstGeom>
              <a:noFill/>
            </p:spPr>
            <p:txBody>
              <a:bodyPr wrap="square" rtlCol="0">
                <a:spAutoFit/>
              </a:bodyPr>
              <a:lstStyle/>
              <a:p>
                <a:pPr algn="ctr"/>
                <a:r>
                  <a:rPr lang="de-DE" sz="900" dirty="0" smtClean="0">
                    <a:solidFill>
                      <a:schemeClr val="bg1"/>
                    </a:solidFill>
                  </a:rPr>
                  <a:t>Objekt-planung</a:t>
                </a:r>
                <a:endParaRPr lang="de-DE" sz="900" dirty="0">
                  <a:solidFill>
                    <a:schemeClr val="bg1"/>
                  </a:solidFill>
                </a:endParaRPr>
              </a:p>
            </p:txBody>
          </p:sp>
          <p:sp>
            <p:nvSpPr>
              <p:cNvPr id="85" name="Textfeld 84"/>
              <p:cNvSpPr txBox="1"/>
              <p:nvPr/>
            </p:nvSpPr>
            <p:spPr>
              <a:xfrm rot="5400000">
                <a:off x="-1303337" y="3924205"/>
                <a:ext cx="1379401" cy="636791"/>
              </a:xfrm>
              <a:prstGeom prst="rect">
                <a:avLst/>
              </a:prstGeom>
              <a:noFill/>
            </p:spPr>
            <p:txBody>
              <a:bodyPr wrap="square" rtlCol="0">
                <a:spAutoFit/>
              </a:bodyPr>
              <a:lstStyle/>
              <a:p>
                <a:pPr algn="ctr"/>
                <a:r>
                  <a:rPr lang="de-DE" sz="900" dirty="0" smtClean="0">
                    <a:solidFill>
                      <a:schemeClr val="bg1"/>
                    </a:solidFill>
                  </a:rPr>
                  <a:t>Verkehrs-anlagen</a:t>
                </a:r>
                <a:endParaRPr lang="de-DE" sz="900" dirty="0">
                  <a:solidFill>
                    <a:schemeClr val="bg1"/>
                  </a:solidFill>
                </a:endParaRPr>
              </a:p>
            </p:txBody>
          </p:sp>
          <p:sp>
            <p:nvSpPr>
              <p:cNvPr id="86" name="Textfeld 85"/>
              <p:cNvSpPr txBox="1"/>
              <p:nvPr/>
            </p:nvSpPr>
            <p:spPr>
              <a:xfrm rot="5400000">
                <a:off x="-2463494" y="1958660"/>
                <a:ext cx="1379401" cy="397994"/>
              </a:xfrm>
              <a:prstGeom prst="rect">
                <a:avLst/>
              </a:prstGeom>
              <a:noFill/>
            </p:spPr>
            <p:txBody>
              <a:bodyPr wrap="square" rtlCol="0">
                <a:spAutoFit/>
              </a:bodyPr>
              <a:lstStyle/>
              <a:p>
                <a:pPr algn="ctr"/>
                <a:r>
                  <a:rPr lang="de-DE" sz="900" dirty="0" smtClean="0">
                    <a:solidFill>
                      <a:schemeClr val="bg1"/>
                    </a:solidFill>
                  </a:rPr>
                  <a:t>TWP</a:t>
                </a:r>
                <a:endParaRPr lang="de-DE" sz="900" dirty="0">
                  <a:solidFill>
                    <a:schemeClr val="bg1"/>
                  </a:solidFill>
                </a:endParaRPr>
              </a:p>
            </p:txBody>
          </p:sp>
        </p:grpSp>
        <p:grpSp>
          <p:nvGrpSpPr>
            <p:cNvPr id="95" name="Gruppieren 94"/>
            <p:cNvGrpSpPr>
              <a:grpSpLocks noChangeAspect="1"/>
            </p:cNvGrpSpPr>
            <p:nvPr/>
          </p:nvGrpSpPr>
          <p:grpSpPr>
            <a:xfrm rot="16200000" flipV="1">
              <a:off x="9239104" y="2241330"/>
              <a:ext cx="2985096" cy="2811312"/>
              <a:chOff x="-3659055" y="1467955"/>
              <a:chExt cx="3778901" cy="3464344"/>
            </a:xfrm>
          </p:grpSpPr>
          <p:grpSp>
            <p:nvGrpSpPr>
              <p:cNvPr id="96" name="Gruppieren 95"/>
              <p:cNvGrpSpPr/>
              <p:nvPr/>
            </p:nvGrpSpPr>
            <p:grpSpPr>
              <a:xfrm>
                <a:off x="-3659055" y="1580094"/>
                <a:ext cx="3778901" cy="3312728"/>
                <a:chOff x="-3659055" y="1580094"/>
                <a:chExt cx="3778901" cy="3312728"/>
              </a:xfrm>
            </p:grpSpPr>
            <p:sp>
              <p:nvSpPr>
                <p:cNvPr id="102" name="Freihandform 101"/>
                <p:cNvSpPr/>
                <p:nvPr/>
              </p:nvSpPr>
              <p:spPr>
                <a:xfrm rot="5400000">
                  <a:off x="-1189938" y="3513116"/>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018" tIns="256398" rIns="228019" bIns="2563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103" name="Freihandform 102"/>
                <p:cNvSpPr/>
                <p:nvPr/>
              </p:nvSpPr>
              <p:spPr>
                <a:xfrm rot="5400000">
                  <a:off x="-1189938" y="2196889"/>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918" tIns="218298" rIns="189919" bIns="2182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104" name="Freihandform 103"/>
                <p:cNvSpPr/>
                <p:nvPr/>
              </p:nvSpPr>
              <p:spPr>
                <a:xfrm rot="5400000">
                  <a:off x="-2378970" y="2852481"/>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rgbClr val="98BC2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018" tIns="256398" rIns="228019" bIns="2563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105" name="Freihandform 104"/>
                <p:cNvSpPr/>
                <p:nvPr/>
              </p:nvSpPr>
              <p:spPr>
                <a:xfrm rot="5400000">
                  <a:off x="-2350280" y="1489040"/>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918" tIns="218298" rIns="189919" bIns="2182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106" name="Freihandform 105"/>
                <p:cNvSpPr/>
                <p:nvPr/>
              </p:nvSpPr>
              <p:spPr>
                <a:xfrm rot="5400000">
                  <a:off x="-3568001" y="3513116"/>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rgbClr val="62772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018" tIns="256398" rIns="228019" bIns="2563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107" name="Freihandform 106"/>
                <p:cNvSpPr/>
                <p:nvPr/>
              </p:nvSpPr>
              <p:spPr>
                <a:xfrm rot="5400000">
                  <a:off x="-3568001" y="2196889"/>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918" tIns="218298" rIns="189919" bIns="2182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108" name="Textfeld 107"/>
                <p:cNvSpPr txBox="1"/>
                <p:nvPr/>
              </p:nvSpPr>
              <p:spPr>
                <a:xfrm rot="5400000">
                  <a:off x="-3648337" y="4017391"/>
                  <a:ext cx="1379400" cy="371462"/>
                </a:xfrm>
                <a:prstGeom prst="rect">
                  <a:avLst/>
                </a:prstGeom>
                <a:noFill/>
              </p:spPr>
              <p:txBody>
                <a:bodyPr wrap="square" rtlCol="0">
                  <a:spAutoFit/>
                </a:bodyPr>
                <a:lstStyle/>
                <a:p>
                  <a:pPr algn="ctr"/>
                  <a:r>
                    <a:rPr lang="de-DE" sz="800" dirty="0" smtClean="0">
                      <a:solidFill>
                        <a:schemeClr val="bg1"/>
                      </a:solidFill>
                    </a:rPr>
                    <a:t>Grünflächen</a:t>
                  </a:r>
                  <a:endParaRPr lang="de-DE" sz="800" dirty="0">
                    <a:solidFill>
                      <a:schemeClr val="bg1"/>
                    </a:solidFill>
                  </a:endParaRPr>
                </a:p>
              </p:txBody>
            </p:sp>
          </p:grpSp>
          <p:sp>
            <p:nvSpPr>
              <p:cNvPr id="97" name="Textfeld 96"/>
              <p:cNvSpPr txBox="1"/>
              <p:nvPr/>
            </p:nvSpPr>
            <p:spPr>
              <a:xfrm rot="5400000">
                <a:off x="-3676040" y="2703675"/>
                <a:ext cx="1379400" cy="397994"/>
              </a:xfrm>
              <a:prstGeom prst="rect">
                <a:avLst/>
              </a:prstGeom>
              <a:noFill/>
            </p:spPr>
            <p:txBody>
              <a:bodyPr wrap="square" rtlCol="0">
                <a:spAutoFit/>
              </a:bodyPr>
              <a:lstStyle/>
              <a:p>
                <a:pPr algn="ctr"/>
                <a:r>
                  <a:rPr lang="de-DE" sz="900" dirty="0" smtClean="0">
                    <a:solidFill>
                      <a:schemeClr val="bg1"/>
                    </a:solidFill>
                  </a:rPr>
                  <a:t>Verkehr</a:t>
                </a:r>
                <a:endParaRPr lang="de-DE" sz="900" dirty="0">
                  <a:solidFill>
                    <a:schemeClr val="bg1"/>
                  </a:solidFill>
                </a:endParaRPr>
              </a:p>
            </p:txBody>
          </p:sp>
          <p:sp>
            <p:nvSpPr>
              <p:cNvPr id="98" name="Textfeld 97"/>
              <p:cNvSpPr txBox="1"/>
              <p:nvPr/>
            </p:nvSpPr>
            <p:spPr>
              <a:xfrm rot="5400000">
                <a:off x="-1311195" y="2617244"/>
                <a:ext cx="1379400" cy="583725"/>
              </a:xfrm>
              <a:prstGeom prst="rect">
                <a:avLst/>
              </a:prstGeom>
              <a:noFill/>
            </p:spPr>
            <p:txBody>
              <a:bodyPr wrap="square" rtlCol="0">
                <a:spAutoFit/>
              </a:bodyPr>
              <a:lstStyle/>
              <a:p>
                <a:pPr algn="ctr"/>
                <a:r>
                  <a:rPr lang="de-DE" sz="800" dirty="0" smtClean="0">
                    <a:solidFill>
                      <a:schemeClr val="bg1"/>
                    </a:solidFill>
                  </a:rPr>
                  <a:t>Gebäude-management</a:t>
                </a:r>
                <a:endParaRPr lang="de-DE" sz="800" dirty="0">
                  <a:solidFill>
                    <a:schemeClr val="bg1"/>
                  </a:solidFill>
                </a:endParaRPr>
              </a:p>
            </p:txBody>
          </p:sp>
          <p:sp>
            <p:nvSpPr>
              <p:cNvPr id="99" name="Textfeld 98"/>
              <p:cNvSpPr txBox="1"/>
              <p:nvPr/>
            </p:nvSpPr>
            <p:spPr>
              <a:xfrm rot="5400000">
                <a:off x="-2459305" y="3234505"/>
                <a:ext cx="1379400" cy="636791"/>
              </a:xfrm>
              <a:prstGeom prst="rect">
                <a:avLst/>
              </a:prstGeom>
              <a:noFill/>
            </p:spPr>
            <p:txBody>
              <a:bodyPr wrap="square" rtlCol="0">
                <a:spAutoFit/>
              </a:bodyPr>
              <a:lstStyle/>
              <a:p>
                <a:pPr algn="ctr"/>
                <a:r>
                  <a:rPr lang="de-DE" sz="900" dirty="0" smtClean="0">
                    <a:solidFill>
                      <a:schemeClr val="bg1"/>
                    </a:solidFill>
                  </a:rPr>
                  <a:t>Stadt-planung</a:t>
                </a:r>
                <a:endParaRPr lang="de-DE" sz="900" dirty="0">
                  <a:solidFill>
                    <a:schemeClr val="bg1"/>
                  </a:solidFill>
                </a:endParaRPr>
              </a:p>
            </p:txBody>
          </p:sp>
          <p:sp>
            <p:nvSpPr>
              <p:cNvPr id="100" name="Textfeld 99"/>
              <p:cNvSpPr txBox="1"/>
              <p:nvPr/>
            </p:nvSpPr>
            <p:spPr>
              <a:xfrm rot="5400000">
                <a:off x="-1316116" y="4043602"/>
                <a:ext cx="1379400" cy="397994"/>
              </a:xfrm>
              <a:prstGeom prst="rect">
                <a:avLst/>
              </a:prstGeom>
              <a:noFill/>
            </p:spPr>
            <p:txBody>
              <a:bodyPr wrap="square" rtlCol="0">
                <a:spAutoFit/>
              </a:bodyPr>
              <a:lstStyle/>
              <a:p>
                <a:pPr algn="ctr"/>
                <a:r>
                  <a:rPr lang="de-DE" sz="900" dirty="0" smtClean="0">
                    <a:solidFill>
                      <a:schemeClr val="bg1"/>
                    </a:solidFill>
                  </a:rPr>
                  <a:t>Tiefbau</a:t>
                </a:r>
                <a:endParaRPr lang="de-DE" sz="900" dirty="0">
                  <a:solidFill>
                    <a:schemeClr val="bg1"/>
                  </a:solidFill>
                </a:endParaRPr>
              </a:p>
            </p:txBody>
          </p:sp>
          <p:sp>
            <p:nvSpPr>
              <p:cNvPr id="101" name="Textfeld 100"/>
              <p:cNvSpPr txBox="1"/>
              <p:nvPr/>
            </p:nvSpPr>
            <p:spPr>
              <a:xfrm rot="5400000">
                <a:off x="-2459304" y="1958659"/>
                <a:ext cx="1379401" cy="397994"/>
              </a:xfrm>
              <a:prstGeom prst="rect">
                <a:avLst/>
              </a:prstGeom>
              <a:noFill/>
            </p:spPr>
            <p:txBody>
              <a:bodyPr wrap="square" rtlCol="0">
                <a:spAutoFit/>
              </a:bodyPr>
              <a:lstStyle/>
              <a:p>
                <a:pPr algn="ctr"/>
                <a:r>
                  <a:rPr lang="de-DE" sz="900" dirty="0" smtClean="0">
                    <a:solidFill>
                      <a:schemeClr val="bg1"/>
                    </a:solidFill>
                  </a:rPr>
                  <a:t>Kämmerei</a:t>
                </a:r>
                <a:endParaRPr lang="de-DE" sz="900" dirty="0">
                  <a:solidFill>
                    <a:schemeClr val="bg1"/>
                  </a:solidFill>
                </a:endParaRPr>
              </a:p>
            </p:txBody>
          </p:sp>
        </p:grpSp>
        <p:grpSp>
          <p:nvGrpSpPr>
            <p:cNvPr id="109" name="Gruppieren 108"/>
            <p:cNvGrpSpPr>
              <a:grpSpLocks noChangeAspect="1"/>
            </p:cNvGrpSpPr>
            <p:nvPr/>
          </p:nvGrpSpPr>
          <p:grpSpPr>
            <a:xfrm flipV="1">
              <a:off x="6310297" y="4179695"/>
              <a:ext cx="2964681" cy="2562904"/>
              <a:chOff x="-3659056" y="1580094"/>
              <a:chExt cx="3778902" cy="3242805"/>
            </a:xfrm>
          </p:grpSpPr>
          <p:grpSp>
            <p:nvGrpSpPr>
              <p:cNvPr id="110" name="Gruppieren 109"/>
              <p:cNvGrpSpPr/>
              <p:nvPr/>
            </p:nvGrpSpPr>
            <p:grpSpPr>
              <a:xfrm>
                <a:off x="-3659055" y="1580094"/>
                <a:ext cx="3778901" cy="3242805"/>
                <a:chOff x="-3659055" y="1580094"/>
                <a:chExt cx="3778901" cy="3242805"/>
              </a:xfrm>
            </p:grpSpPr>
            <p:sp>
              <p:nvSpPr>
                <p:cNvPr id="116" name="Freihandform 115"/>
                <p:cNvSpPr/>
                <p:nvPr/>
              </p:nvSpPr>
              <p:spPr>
                <a:xfrm rot="5400000">
                  <a:off x="-1189938" y="3513116"/>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018" tIns="256398" rIns="228019" bIns="2563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117" name="Freihandform 116"/>
                <p:cNvSpPr/>
                <p:nvPr/>
              </p:nvSpPr>
              <p:spPr>
                <a:xfrm rot="5400000">
                  <a:off x="-1189938" y="2196889"/>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918" tIns="218298" rIns="189919" bIns="2182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118" name="Freihandform 117"/>
                <p:cNvSpPr/>
                <p:nvPr/>
              </p:nvSpPr>
              <p:spPr>
                <a:xfrm rot="5400000">
                  <a:off x="-2378970" y="2852481"/>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rgbClr val="98BC2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018" tIns="256398" rIns="228019" bIns="2563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119" name="Freihandform 118"/>
                <p:cNvSpPr/>
                <p:nvPr/>
              </p:nvSpPr>
              <p:spPr>
                <a:xfrm rot="5400000">
                  <a:off x="-2350280" y="1489040"/>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918" tIns="218298" rIns="189919" bIns="2182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120" name="Freihandform 119"/>
                <p:cNvSpPr/>
                <p:nvPr/>
              </p:nvSpPr>
              <p:spPr>
                <a:xfrm rot="5400000">
                  <a:off x="-3568001" y="3513116"/>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rgbClr val="62772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018" tIns="256398" rIns="228019" bIns="2563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121" name="Freihandform 120"/>
                <p:cNvSpPr/>
                <p:nvPr/>
              </p:nvSpPr>
              <p:spPr>
                <a:xfrm rot="5400000">
                  <a:off x="-3568001" y="2196889"/>
                  <a:ext cx="1218729" cy="1400838"/>
                </a:xfrm>
                <a:custGeom>
                  <a:avLst/>
                  <a:gdLst>
                    <a:gd name="connsiteX0" fmla="*/ 0 w 1400837"/>
                    <a:gd name="connsiteY0" fmla="*/ 609364 h 1218728"/>
                    <a:gd name="connsiteX1" fmla="*/ 304682 w 1400837"/>
                    <a:gd name="connsiteY1" fmla="*/ 0 h 1218728"/>
                    <a:gd name="connsiteX2" fmla="*/ 1096155 w 1400837"/>
                    <a:gd name="connsiteY2" fmla="*/ 0 h 1218728"/>
                    <a:gd name="connsiteX3" fmla="*/ 1400837 w 1400837"/>
                    <a:gd name="connsiteY3" fmla="*/ 609364 h 1218728"/>
                    <a:gd name="connsiteX4" fmla="*/ 1096155 w 1400837"/>
                    <a:gd name="connsiteY4" fmla="*/ 1218728 h 1218728"/>
                    <a:gd name="connsiteX5" fmla="*/ 304682 w 1400837"/>
                    <a:gd name="connsiteY5" fmla="*/ 1218728 h 1218728"/>
                    <a:gd name="connsiteX6" fmla="*/ 0 w 1400837"/>
                    <a:gd name="connsiteY6" fmla="*/ 609364 h 121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837" h="1218728">
                      <a:moveTo>
                        <a:pt x="700419" y="0"/>
                      </a:moveTo>
                      <a:lnTo>
                        <a:pt x="1400836" y="265074"/>
                      </a:lnTo>
                      <a:lnTo>
                        <a:pt x="1400836" y="953654"/>
                      </a:lnTo>
                      <a:lnTo>
                        <a:pt x="700419" y="1218728"/>
                      </a:lnTo>
                      <a:lnTo>
                        <a:pt x="1" y="953654"/>
                      </a:lnTo>
                      <a:lnTo>
                        <a:pt x="1" y="265074"/>
                      </a:lnTo>
                      <a:lnTo>
                        <a:pt x="700419" y="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918" tIns="218298" rIns="189919" bIns="218297" numCol="1" spcCol="1270" anchor="ctr" anchorCtr="0">
                  <a:noAutofit/>
                </a:bodyPr>
                <a:lstStyle/>
                <a:p>
                  <a:pPr lvl="0" algn="ctr" defTabSz="444500">
                    <a:lnSpc>
                      <a:spcPct val="90000"/>
                    </a:lnSpc>
                    <a:spcBef>
                      <a:spcPct val="0"/>
                    </a:spcBef>
                    <a:spcAft>
                      <a:spcPct val="35000"/>
                    </a:spcAft>
                  </a:pPr>
                  <a:endParaRPr lang="de-DE" sz="500" kern="1200" dirty="0"/>
                </a:p>
              </p:txBody>
            </p:sp>
            <p:sp>
              <p:nvSpPr>
                <p:cNvPr id="122" name="Textfeld 121"/>
                <p:cNvSpPr txBox="1"/>
                <p:nvPr/>
              </p:nvSpPr>
              <p:spPr>
                <a:xfrm rot="10800000">
                  <a:off x="-3648852" y="4004230"/>
                  <a:ext cx="1379402" cy="397794"/>
                </a:xfrm>
                <a:prstGeom prst="rect">
                  <a:avLst/>
                </a:prstGeom>
                <a:noFill/>
              </p:spPr>
              <p:txBody>
                <a:bodyPr wrap="square" rtlCol="0">
                  <a:spAutoFit/>
                </a:bodyPr>
                <a:lstStyle/>
                <a:p>
                  <a:pPr algn="ctr"/>
                  <a:r>
                    <a:rPr lang="de-DE" sz="900" dirty="0" smtClean="0">
                      <a:solidFill>
                        <a:schemeClr val="bg1"/>
                      </a:solidFill>
                    </a:rPr>
                    <a:t>Ingenieure</a:t>
                  </a:r>
                  <a:endParaRPr lang="de-DE" sz="900" dirty="0">
                    <a:solidFill>
                      <a:schemeClr val="bg1"/>
                    </a:solidFill>
                  </a:endParaRPr>
                </a:p>
              </p:txBody>
            </p:sp>
          </p:grpSp>
          <p:sp>
            <p:nvSpPr>
              <p:cNvPr id="111" name="Textfeld 110"/>
              <p:cNvSpPr txBox="1"/>
              <p:nvPr/>
            </p:nvSpPr>
            <p:spPr>
              <a:xfrm rot="10800000">
                <a:off x="-3659056" y="2703777"/>
                <a:ext cx="1379400" cy="397794"/>
              </a:xfrm>
              <a:prstGeom prst="rect">
                <a:avLst/>
              </a:prstGeom>
              <a:noFill/>
            </p:spPr>
            <p:txBody>
              <a:bodyPr wrap="square" rtlCol="0">
                <a:spAutoFit/>
              </a:bodyPr>
              <a:lstStyle/>
              <a:p>
                <a:pPr algn="ctr"/>
                <a:r>
                  <a:rPr lang="de-DE" sz="900" dirty="0" smtClean="0">
                    <a:solidFill>
                      <a:schemeClr val="bg1"/>
                    </a:solidFill>
                  </a:rPr>
                  <a:t>Fachplaner</a:t>
                </a:r>
                <a:endParaRPr lang="de-DE" sz="900" dirty="0">
                  <a:solidFill>
                    <a:schemeClr val="bg1"/>
                  </a:solidFill>
                </a:endParaRPr>
              </a:p>
            </p:txBody>
          </p:sp>
          <p:sp>
            <p:nvSpPr>
              <p:cNvPr id="112" name="Textfeld 111"/>
              <p:cNvSpPr txBox="1"/>
              <p:nvPr/>
            </p:nvSpPr>
            <p:spPr>
              <a:xfrm rot="10800000">
                <a:off x="-1270274" y="2590873"/>
                <a:ext cx="1379400" cy="636471"/>
              </a:xfrm>
              <a:prstGeom prst="rect">
                <a:avLst/>
              </a:prstGeom>
              <a:noFill/>
            </p:spPr>
            <p:txBody>
              <a:bodyPr wrap="square" rtlCol="0">
                <a:spAutoFit/>
              </a:bodyPr>
              <a:lstStyle/>
              <a:p>
                <a:pPr algn="ctr"/>
                <a:r>
                  <a:rPr lang="de-DE" sz="900" dirty="0" smtClean="0">
                    <a:solidFill>
                      <a:schemeClr val="bg1"/>
                    </a:solidFill>
                  </a:rPr>
                  <a:t>Hand-werker</a:t>
                </a:r>
                <a:endParaRPr lang="de-DE" sz="900" dirty="0">
                  <a:solidFill>
                    <a:schemeClr val="bg1"/>
                  </a:solidFill>
                </a:endParaRPr>
              </a:p>
            </p:txBody>
          </p:sp>
          <p:sp>
            <p:nvSpPr>
              <p:cNvPr id="113" name="Textfeld 112"/>
              <p:cNvSpPr txBox="1"/>
              <p:nvPr/>
            </p:nvSpPr>
            <p:spPr>
              <a:xfrm rot="10800000">
                <a:off x="-2460201" y="3350743"/>
                <a:ext cx="1379400" cy="397794"/>
              </a:xfrm>
              <a:prstGeom prst="rect">
                <a:avLst/>
              </a:prstGeom>
              <a:noFill/>
            </p:spPr>
            <p:txBody>
              <a:bodyPr wrap="square" rtlCol="0">
                <a:spAutoFit/>
              </a:bodyPr>
              <a:lstStyle/>
              <a:p>
                <a:pPr algn="ctr"/>
                <a:r>
                  <a:rPr lang="de-DE" sz="900" dirty="0" err="1" smtClean="0">
                    <a:solidFill>
                      <a:schemeClr val="bg1"/>
                    </a:solidFill>
                  </a:rPr>
                  <a:t>BWler</a:t>
                </a:r>
                <a:endParaRPr lang="de-DE" sz="900" dirty="0">
                  <a:solidFill>
                    <a:schemeClr val="bg1"/>
                  </a:solidFill>
                </a:endParaRPr>
              </a:p>
            </p:txBody>
          </p:sp>
          <p:sp>
            <p:nvSpPr>
              <p:cNvPr id="114" name="Textfeld 113"/>
              <p:cNvSpPr txBox="1"/>
              <p:nvPr/>
            </p:nvSpPr>
            <p:spPr>
              <a:xfrm rot="10800000">
                <a:off x="-1280994" y="4014639"/>
                <a:ext cx="1379400" cy="397794"/>
              </a:xfrm>
              <a:prstGeom prst="rect">
                <a:avLst/>
              </a:prstGeom>
              <a:noFill/>
            </p:spPr>
            <p:txBody>
              <a:bodyPr wrap="square" rtlCol="0">
                <a:spAutoFit/>
              </a:bodyPr>
              <a:lstStyle/>
              <a:p>
                <a:pPr algn="ctr"/>
                <a:r>
                  <a:rPr lang="de-DE" sz="900" dirty="0" smtClean="0">
                    <a:solidFill>
                      <a:schemeClr val="bg1"/>
                    </a:solidFill>
                  </a:rPr>
                  <a:t>Architekten</a:t>
                </a:r>
                <a:endParaRPr lang="de-DE" sz="900" dirty="0">
                  <a:solidFill>
                    <a:schemeClr val="bg1"/>
                  </a:solidFill>
                </a:endParaRPr>
              </a:p>
            </p:txBody>
          </p:sp>
          <p:sp>
            <p:nvSpPr>
              <p:cNvPr id="115" name="Textfeld 114"/>
              <p:cNvSpPr txBox="1"/>
              <p:nvPr/>
            </p:nvSpPr>
            <p:spPr>
              <a:xfrm rot="10800000">
                <a:off x="-2430616" y="1958761"/>
                <a:ext cx="1379400" cy="397794"/>
              </a:xfrm>
              <a:prstGeom prst="rect">
                <a:avLst/>
              </a:prstGeom>
              <a:noFill/>
            </p:spPr>
            <p:txBody>
              <a:bodyPr wrap="square" rtlCol="0">
                <a:spAutoFit/>
              </a:bodyPr>
              <a:lstStyle/>
              <a:p>
                <a:pPr algn="ctr"/>
                <a:r>
                  <a:rPr lang="de-DE" sz="900" dirty="0" smtClean="0">
                    <a:solidFill>
                      <a:schemeClr val="bg1"/>
                    </a:solidFill>
                  </a:rPr>
                  <a:t>Betreiber</a:t>
                </a:r>
                <a:endParaRPr lang="de-DE" sz="900" dirty="0">
                  <a:solidFill>
                    <a:schemeClr val="bg1"/>
                  </a:solidFill>
                </a:endParaRPr>
              </a:p>
            </p:txBody>
          </p:sp>
        </p:grpSp>
        <p:sp>
          <p:nvSpPr>
            <p:cNvPr id="123" name="Textfeld 122"/>
            <p:cNvSpPr txBox="1"/>
            <p:nvPr/>
          </p:nvSpPr>
          <p:spPr>
            <a:xfrm>
              <a:off x="4716935" y="730044"/>
              <a:ext cx="2652021" cy="335350"/>
            </a:xfrm>
            <a:prstGeom prst="rect">
              <a:avLst/>
            </a:prstGeom>
            <a:noFill/>
          </p:spPr>
          <p:txBody>
            <a:bodyPr wrap="square" rtlCol="0">
              <a:spAutoFit/>
            </a:bodyPr>
            <a:lstStyle/>
            <a:p>
              <a:pPr algn="ctr"/>
              <a:r>
                <a:rPr lang="de-DE" sz="1000" b="1" dirty="0" smtClean="0">
                  <a:solidFill>
                    <a:schemeClr val="tx1">
                      <a:lumMod val="50000"/>
                      <a:lumOff val="50000"/>
                    </a:schemeClr>
                  </a:solidFill>
                </a:rPr>
                <a:t>Lebenszyklusphasen</a:t>
              </a:r>
              <a:endParaRPr lang="de-DE" sz="1000" b="1" dirty="0">
                <a:solidFill>
                  <a:schemeClr val="tx1">
                    <a:lumMod val="50000"/>
                    <a:lumOff val="50000"/>
                  </a:schemeClr>
                </a:solidFill>
              </a:endParaRPr>
            </a:p>
          </p:txBody>
        </p:sp>
        <p:sp>
          <p:nvSpPr>
            <p:cNvPr id="124" name="Textfeld 123"/>
            <p:cNvSpPr txBox="1"/>
            <p:nvPr/>
          </p:nvSpPr>
          <p:spPr>
            <a:xfrm>
              <a:off x="8624867" y="6055273"/>
              <a:ext cx="2652021" cy="335350"/>
            </a:xfrm>
            <a:prstGeom prst="rect">
              <a:avLst/>
            </a:prstGeom>
            <a:noFill/>
          </p:spPr>
          <p:txBody>
            <a:bodyPr wrap="square" rtlCol="0">
              <a:spAutoFit/>
            </a:bodyPr>
            <a:lstStyle/>
            <a:p>
              <a:pPr algn="ctr"/>
              <a:r>
                <a:rPr lang="de-DE" sz="1000" b="1" dirty="0" smtClean="0">
                  <a:solidFill>
                    <a:schemeClr val="tx1">
                      <a:lumMod val="50000"/>
                      <a:lumOff val="50000"/>
                    </a:schemeClr>
                  </a:solidFill>
                </a:rPr>
                <a:t>Beteiligte</a:t>
              </a:r>
              <a:endParaRPr lang="de-DE" sz="1000" b="1" dirty="0">
                <a:solidFill>
                  <a:schemeClr val="tx1">
                    <a:lumMod val="50000"/>
                    <a:lumOff val="50000"/>
                  </a:schemeClr>
                </a:solidFill>
              </a:endParaRPr>
            </a:p>
          </p:txBody>
        </p:sp>
        <p:sp>
          <p:nvSpPr>
            <p:cNvPr id="125" name="Pfeil nach rechts 124"/>
            <p:cNvSpPr/>
            <p:nvPr/>
          </p:nvSpPr>
          <p:spPr>
            <a:xfrm rot="5400000">
              <a:off x="7724882" y="3018519"/>
              <a:ext cx="478285" cy="21295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126" name="Pfeil nach rechts 125"/>
            <p:cNvSpPr/>
            <p:nvPr/>
          </p:nvSpPr>
          <p:spPr>
            <a:xfrm rot="16200000">
              <a:off x="7347029" y="3003233"/>
              <a:ext cx="478285" cy="21295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127" name="Pfeil nach rechts 126"/>
            <p:cNvSpPr/>
            <p:nvPr/>
          </p:nvSpPr>
          <p:spPr>
            <a:xfrm rot="5400000">
              <a:off x="7726312" y="4282949"/>
              <a:ext cx="478285" cy="21295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sp>
          <p:nvSpPr>
            <p:cNvPr id="128" name="Pfeil nach rechts 127"/>
            <p:cNvSpPr/>
            <p:nvPr/>
          </p:nvSpPr>
          <p:spPr>
            <a:xfrm rot="16200000">
              <a:off x="7348459" y="4267663"/>
              <a:ext cx="478285" cy="21295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a:p>
          </p:txBody>
        </p:sp>
      </p:grpSp>
      <p:sp>
        <p:nvSpPr>
          <p:cNvPr id="77" name="Datumsplatzhalter 4">
            <a:extLst>
              <a:ext uri="{FF2B5EF4-FFF2-40B4-BE49-F238E27FC236}">
                <a16:creationId xmlns:a16="http://schemas.microsoft.com/office/drawing/2014/main" id="{43B54FC1-AA2E-614F-9C47-7A2C2CDDAF6B}"/>
              </a:ext>
            </a:extLst>
          </p:cNvPr>
          <p:cNvSpPr>
            <a:spLocks noGrp="1"/>
          </p:cNvSpPr>
          <p:nvPr>
            <p:ph type="dt" sz="half" idx="10"/>
          </p:nvPr>
        </p:nvSpPr>
        <p:spPr>
          <a:xfrm>
            <a:off x="2020147" y="6570000"/>
            <a:ext cx="859852" cy="288000"/>
          </a:xfrm>
        </p:spPr>
        <p:txBody>
          <a:bodyPr/>
          <a:lstStyle/>
          <a:p>
            <a:r>
              <a:rPr lang="de-DE" smtClean="0"/>
              <a:t>21.09.2021</a:t>
            </a:r>
            <a:endParaRPr lang="de-DE" dirty="0"/>
          </a:p>
        </p:txBody>
      </p:sp>
    </p:spTree>
    <p:extLst>
      <p:ext uri="{BB962C8B-B14F-4D97-AF65-F5344CB8AC3E}">
        <p14:creationId xmlns:p14="http://schemas.microsoft.com/office/powerpoint/2010/main" val="3457830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p:cNvSpPr>
            <a:spLocks noGrp="1"/>
          </p:cNvSpPr>
          <p:nvPr>
            <p:ph type="title"/>
          </p:nvPr>
        </p:nvSpPr>
        <p:spPr/>
        <p:txBody>
          <a:bodyPr/>
          <a:lstStyle/>
          <a:p>
            <a:r>
              <a:rPr lang="de-DE" dirty="0" smtClean="0"/>
              <a:t>Was ist BIM</a:t>
            </a:r>
            <a:endParaRPr lang="de-DE" dirty="0"/>
          </a:p>
        </p:txBody>
      </p:sp>
      <p:sp>
        <p:nvSpPr>
          <p:cNvPr id="5" name="Fußzeilenplatzhalter 4"/>
          <p:cNvSpPr>
            <a:spLocks noGrp="1"/>
          </p:cNvSpPr>
          <p:nvPr>
            <p:ph type="ftr" sz="quarter" idx="11"/>
          </p:nvPr>
        </p:nvSpPr>
        <p:spPr/>
        <p:txBody>
          <a:bodyPr/>
          <a:lstStyle/>
          <a:p>
            <a:r>
              <a:rPr lang="de-DE" smtClean="0"/>
              <a:t>Detmold, Dr. Ralf Togler</a:t>
            </a:r>
            <a:endParaRPr lang="de-DE" dirty="0"/>
          </a:p>
        </p:txBody>
      </p:sp>
      <p:sp>
        <p:nvSpPr>
          <p:cNvPr id="6" name="Foliennummernplatzhalter 5"/>
          <p:cNvSpPr>
            <a:spLocks noGrp="1"/>
          </p:cNvSpPr>
          <p:nvPr>
            <p:ph type="sldNum" sz="quarter" idx="12"/>
          </p:nvPr>
        </p:nvSpPr>
        <p:spPr/>
        <p:txBody>
          <a:bodyPr/>
          <a:lstStyle/>
          <a:p>
            <a:fld id="{3E9026C8-1FB3-7D44-A599-C24B210E39ED}" type="slidenum">
              <a:rPr lang="de-DE" smtClean="0"/>
              <a:t>36</a:t>
            </a:fld>
            <a:endParaRPr lang="de-DE"/>
          </a:p>
        </p:txBody>
      </p:sp>
      <p:sp>
        <p:nvSpPr>
          <p:cNvPr id="19" name="Bildplatzhalter 18"/>
          <p:cNvSpPr>
            <a:spLocks noGrp="1"/>
          </p:cNvSpPr>
          <p:nvPr>
            <p:ph type="pic" sz="quarter" idx="14"/>
          </p:nvPr>
        </p:nvSpPr>
        <p:spPr/>
      </p:sp>
      <p:sp>
        <p:nvSpPr>
          <p:cNvPr id="20" name="Untertitel 19"/>
          <p:cNvSpPr>
            <a:spLocks noGrp="1"/>
          </p:cNvSpPr>
          <p:nvPr>
            <p:ph type="subTitle" idx="15"/>
          </p:nvPr>
        </p:nvSpPr>
        <p:spPr/>
        <p:txBody>
          <a:bodyPr/>
          <a:lstStyle/>
          <a:p>
            <a:r>
              <a:rPr lang="de-DE" dirty="0"/>
              <a:t>Building Information Modeling - BIM</a:t>
            </a:r>
          </a:p>
          <a:p>
            <a:endParaRPr lang="de-DE" dirty="0"/>
          </a:p>
        </p:txBody>
      </p:sp>
      <p:sp>
        <p:nvSpPr>
          <p:cNvPr id="21" name="Textplatzhalter 20"/>
          <p:cNvSpPr>
            <a:spLocks noGrp="1"/>
          </p:cNvSpPr>
          <p:nvPr>
            <p:ph type="body" sz="quarter" idx="28"/>
          </p:nvPr>
        </p:nvSpPr>
        <p:spPr/>
        <p:txBody>
          <a:bodyPr/>
          <a:lstStyle/>
          <a:p>
            <a:pPr>
              <a:buFont typeface="Wingdings" panose="05000000000000000000" pitchFamily="2" charset="2"/>
              <a:buChar char="§"/>
            </a:pPr>
            <a:r>
              <a:rPr lang="de-DE" dirty="0">
                <a:solidFill>
                  <a:schemeClr val="tx1">
                    <a:lumMod val="50000"/>
                    <a:lumOff val="50000"/>
                  </a:schemeClr>
                </a:solidFill>
              </a:rPr>
              <a:t>Bei BIM handelt es sich um eine </a:t>
            </a:r>
            <a:r>
              <a:rPr lang="de-DE" b="1" dirty="0">
                <a:solidFill>
                  <a:schemeClr val="tx1">
                    <a:lumMod val="50000"/>
                    <a:lumOff val="50000"/>
                  </a:schemeClr>
                </a:solidFill>
              </a:rPr>
              <a:t>kooperative Arbeitsmethode</a:t>
            </a:r>
          </a:p>
          <a:p>
            <a:pPr>
              <a:buFont typeface="Wingdings" panose="05000000000000000000" pitchFamily="2" charset="2"/>
              <a:buChar char="§"/>
            </a:pPr>
            <a:r>
              <a:rPr lang="de-DE" dirty="0">
                <a:solidFill>
                  <a:schemeClr val="tx1">
                    <a:lumMod val="50000"/>
                    <a:lumOff val="50000"/>
                  </a:schemeClr>
                </a:solidFill>
              </a:rPr>
              <a:t>BIM reicht über alle Lebenszyklusphasen eines Bauwerkes und trägt zu einer höheren </a:t>
            </a:r>
            <a:r>
              <a:rPr lang="de-DE" b="1" dirty="0">
                <a:solidFill>
                  <a:schemeClr val="tx1">
                    <a:lumMod val="50000"/>
                    <a:lumOff val="50000"/>
                  </a:schemeClr>
                </a:solidFill>
              </a:rPr>
              <a:t>Vernetzung zwischen allen am Bau Beteiligten </a:t>
            </a:r>
            <a:r>
              <a:rPr lang="de-DE" dirty="0">
                <a:solidFill>
                  <a:schemeClr val="tx1">
                    <a:lumMod val="50000"/>
                    <a:lumOff val="50000"/>
                  </a:schemeClr>
                </a:solidFill>
              </a:rPr>
              <a:t>bei</a:t>
            </a:r>
          </a:p>
          <a:p>
            <a:pPr>
              <a:buFont typeface="Wingdings" panose="05000000000000000000" pitchFamily="2" charset="2"/>
              <a:buChar char="§"/>
            </a:pPr>
            <a:r>
              <a:rPr lang="de-DE" dirty="0">
                <a:solidFill>
                  <a:schemeClr val="tx1">
                    <a:lumMod val="50000"/>
                    <a:lumOff val="50000"/>
                  </a:schemeClr>
                </a:solidFill>
              </a:rPr>
              <a:t>Das technische Werkzeug von BIM bildet ein </a:t>
            </a:r>
            <a:r>
              <a:rPr lang="de-DE" b="1" dirty="0">
                <a:solidFill>
                  <a:schemeClr val="tx1">
                    <a:lumMod val="50000"/>
                    <a:lumOff val="50000"/>
                  </a:schemeClr>
                </a:solidFill>
              </a:rPr>
              <a:t>digitales Bauwerksinformationsmodell</a:t>
            </a:r>
          </a:p>
          <a:p>
            <a:pPr>
              <a:buFont typeface="Wingdings" panose="05000000000000000000" pitchFamily="2" charset="2"/>
              <a:buChar char="§"/>
            </a:pPr>
            <a:r>
              <a:rPr lang="de-DE" dirty="0">
                <a:solidFill>
                  <a:schemeClr val="tx1">
                    <a:lumMod val="50000"/>
                    <a:lumOff val="50000"/>
                  </a:schemeClr>
                </a:solidFill>
              </a:rPr>
              <a:t>Dieses </a:t>
            </a:r>
            <a:r>
              <a:rPr lang="de-DE" b="1" dirty="0">
                <a:solidFill>
                  <a:schemeClr val="tx1">
                    <a:lumMod val="50000"/>
                    <a:lumOff val="50000"/>
                  </a:schemeClr>
                </a:solidFill>
              </a:rPr>
              <a:t>verbindet Daten zu Vorgängen und Prozessen </a:t>
            </a:r>
            <a:r>
              <a:rPr lang="de-DE" dirty="0">
                <a:solidFill>
                  <a:schemeClr val="tx1">
                    <a:lumMod val="50000"/>
                    <a:lumOff val="50000"/>
                  </a:schemeClr>
                </a:solidFill>
              </a:rPr>
              <a:t>rund um die funktionalen Eigenschaften des Bauwerks entlang des </a:t>
            </a:r>
            <a:r>
              <a:rPr lang="de-DE" dirty="0" smtClean="0">
                <a:solidFill>
                  <a:schemeClr val="tx1">
                    <a:lumMod val="50000"/>
                    <a:lumOff val="50000"/>
                  </a:schemeClr>
                </a:solidFill>
              </a:rPr>
              <a:t>Lebenszyklus</a:t>
            </a:r>
            <a:endParaRPr lang="de-DE" dirty="0">
              <a:solidFill>
                <a:schemeClr val="tx1">
                  <a:lumMod val="50000"/>
                  <a:lumOff val="50000"/>
                </a:schemeClr>
              </a:solidFill>
            </a:endParaRPr>
          </a:p>
        </p:txBody>
      </p:sp>
      <p:sp>
        <p:nvSpPr>
          <p:cNvPr id="9" name="Datumsplatzhalter 4">
            <a:extLst>
              <a:ext uri="{FF2B5EF4-FFF2-40B4-BE49-F238E27FC236}">
                <a16:creationId xmlns:a16="http://schemas.microsoft.com/office/drawing/2014/main" id="{43B54FC1-AA2E-614F-9C47-7A2C2CDDAF6B}"/>
              </a:ext>
            </a:extLst>
          </p:cNvPr>
          <p:cNvSpPr>
            <a:spLocks noGrp="1"/>
          </p:cNvSpPr>
          <p:nvPr>
            <p:ph type="dt" sz="half" idx="10"/>
          </p:nvPr>
        </p:nvSpPr>
        <p:spPr>
          <a:xfrm>
            <a:off x="2020147" y="6570000"/>
            <a:ext cx="859852" cy="288000"/>
          </a:xfrm>
        </p:spPr>
        <p:txBody>
          <a:bodyPr/>
          <a:lstStyle/>
          <a:p>
            <a:r>
              <a:rPr lang="de-DE" smtClean="0"/>
              <a:t>21.09.2021</a:t>
            </a:r>
            <a:endParaRPr lang="de-DE" dirty="0"/>
          </a:p>
        </p:txBody>
      </p:sp>
    </p:spTree>
    <p:extLst>
      <p:ext uri="{BB962C8B-B14F-4D97-AF65-F5344CB8AC3E}">
        <p14:creationId xmlns:p14="http://schemas.microsoft.com/office/powerpoint/2010/main" val="3190874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a:t>Wieso ist BIM so </a:t>
            </a:r>
            <a:r>
              <a:rPr lang="de-DE" dirty="0" smtClean="0"/>
              <a:t>wichtig</a:t>
            </a:r>
            <a:endParaRPr lang="de-DE" dirty="0"/>
          </a:p>
        </p:txBody>
      </p:sp>
      <p:sp>
        <p:nvSpPr>
          <p:cNvPr id="6" name="Fußzeilenplatzhalter 5"/>
          <p:cNvSpPr>
            <a:spLocks noGrp="1"/>
          </p:cNvSpPr>
          <p:nvPr>
            <p:ph type="ftr" sz="quarter" idx="11"/>
          </p:nvPr>
        </p:nvSpPr>
        <p:spPr/>
        <p:txBody>
          <a:bodyPr/>
          <a:lstStyle/>
          <a:p>
            <a:r>
              <a:rPr lang="de-DE" smtClean="0"/>
              <a:t>Detmold, Dr. Ralf Togler</a:t>
            </a:r>
            <a:endParaRPr lang="de-DE" dirty="0"/>
          </a:p>
        </p:txBody>
      </p:sp>
      <p:sp>
        <p:nvSpPr>
          <p:cNvPr id="7" name="Foliennummernplatzhalter 6"/>
          <p:cNvSpPr>
            <a:spLocks noGrp="1"/>
          </p:cNvSpPr>
          <p:nvPr>
            <p:ph type="sldNum" sz="quarter" idx="12"/>
          </p:nvPr>
        </p:nvSpPr>
        <p:spPr/>
        <p:txBody>
          <a:bodyPr/>
          <a:lstStyle/>
          <a:p>
            <a:fld id="{3E9026C8-1FB3-7D44-A599-C24B210E39ED}" type="slidenum">
              <a:rPr lang="de-DE" smtClean="0"/>
              <a:t>37</a:t>
            </a:fld>
            <a:endParaRPr lang="de-DE"/>
          </a:p>
        </p:txBody>
      </p:sp>
      <p:sp>
        <p:nvSpPr>
          <p:cNvPr id="11" name="Bildplatzhalter 10"/>
          <p:cNvSpPr>
            <a:spLocks noGrp="1"/>
          </p:cNvSpPr>
          <p:nvPr>
            <p:ph type="pic" sz="quarter" idx="14"/>
          </p:nvPr>
        </p:nvSpPr>
        <p:spPr/>
      </p:sp>
      <p:pic>
        <p:nvPicPr>
          <p:cNvPr id="14" name="Bildplatzhalter 13"/>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t="-23722" b="-8429"/>
          <a:stretch/>
        </p:blipFill>
        <p:spPr/>
      </p:pic>
      <p:sp>
        <p:nvSpPr>
          <p:cNvPr id="12" name="Textplatzhalter 12"/>
          <p:cNvSpPr txBox="1">
            <a:spLocks/>
          </p:cNvSpPr>
          <p:nvPr/>
        </p:nvSpPr>
        <p:spPr>
          <a:xfrm>
            <a:off x="2016000" y="2246379"/>
            <a:ext cx="5504940" cy="3788100"/>
          </a:xfrm>
          <a:prstGeom prst="rect">
            <a:avLst/>
          </a:prstGeom>
        </p:spPr>
        <p:txBody>
          <a:bodyPr vert="horz" lIns="0" tIns="0" rIns="0" bIns="0" rtlCol="0">
            <a:noAutofit/>
          </a:bodyPr>
          <a:lstStyle>
            <a:lvl1pPr marL="319088" indent="-311150" algn="l" defTabSz="914400" rtl="0" eaLnBrk="1" latinLnBrk="0" hangingPunct="1">
              <a:lnSpc>
                <a:spcPct val="90000"/>
              </a:lnSpc>
              <a:spcBef>
                <a:spcPts val="1000"/>
              </a:spcBef>
              <a:buClr>
                <a:schemeClr val="accent2"/>
              </a:buClr>
              <a:buSzPct val="100000"/>
              <a:buFont typeface="Zapf Dingbats"/>
              <a:buChar char="❯"/>
              <a:tabLst/>
              <a:defRPr sz="1900" kern="1200">
                <a:solidFill>
                  <a:schemeClr val="tx1"/>
                </a:solidFill>
                <a:latin typeface="+mn-lt"/>
                <a:ea typeface="+mn-ea"/>
                <a:cs typeface="+mn-cs"/>
              </a:defRPr>
            </a:lvl1pPr>
            <a:lvl2pPr marL="630238" indent="-268288" algn="l" defTabSz="914400" rtl="0" eaLnBrk="1" latinLnBrk="0" hangingPunct="1">
              <a:lnSpc>
                <a:spcPct val="90000"/>
              </a:lnSpc>
              <a:spcBef>
                <a:spcPts val="500"/>
              </a:spcBef>
              <a:buClr>
                <a:schemeClr val="accent2"/>
              </a:buClr>
              <a:buSzPct val="100000"/>
              <a:buFont typeface="Zapf Dingbats"/>
              <a:buChar char="❯"/>
              <a:tabLst/>
              <a:defRPr sz="2300" kern="1200">
                <a:solidFill>
                  <a:schemeClr val="tx1"/>
                </a:solidFill>
                <a:latin typeface="+mn-lt"/>
                <a:ea typeface="+mn-ea"/>
                <a:cs typeface="+mn-cs"/>
              </a:defRPr>
            </a:lvl2pPr>
            <a:lvl3pPr marL="889000" indent="-215900" algn="l" defTabSz="914400" rtl="0" eaLnBrk="1" latinLnBrk="0" hangingPunct="1">
              <a:lnSpc>
                <a:spcPct val="90000"/>
              </a:lnSpc>
              <a:spcBef>
                <a:spcPts val="500"/>
              </a:spcBef>
              <a:buClr>
                <a:schemeClr val="accent2"/>
              </a:buClr>
              <a:buSzPct val="100000"/>
              <a:buFont typeface="Zapf Dingbats"/>
              <a:buChar char="❯"/>
              <a:tabLst/>
              <a:defRPr sz="1900" kern="1200">
                <a:solidFill>
                  <a:schemeClr val="tx1"/>
                </a:solidFill>
                <a:latin typeface="+mn-lt"/>
                <a:ea typeface="+mn-ea"/>
                <a:cs typeface="+mn-cs"/>
              </a:defRPr>
            </a:lvl3pPr>
            <a:lvl4pPr marL="1200150" indent="-173038" algn="l" defTabSz="914400" rtl="0" eaLnBrk="1" latinLnBrk="0" hangingPunct="1">
              <a:lnSpc>
                <a:spcPct val="90000"/>
              </a:lnSpc>
              <a:spcBef>
                <a:spcPts val="500"/>
              </a:spcBef>
              <a:buClr>
                <a:schemeClr val="accent2"/>
              </a:buClr>
              <a:buSzPct val="100000"/>
              <a:buFont typeface="Zapf Dingbats"/>
              <a:buChar char="❯"/>
              <a:tabLst/>
              <a:defRPr sz="1500" kern="1200">
                <a:solidFill>
                  <a:schemeClr val="tx1"/>
                </a:solidFill>
                <a:latin typeface="+mn-lt"/>
                <a:ea typeface="+mn-ea"/>
                <a:cs typeface="+mn-cs"/>
              </a:defRPr>
            </a:lvl4pPr>
            <a:lvl5pPr marL="1468438" indent="-130175" algn="l" defTabSz="914400" rtl="0" eaLnBrk="1" latinLnBrk="0" hangingPunct="1">
              <a:lnSpc>
                <a:spcPct val="90000"/>
              </a:lnSpc>
              <a:spcBef>
                <a:spcPts val="500"/>
              </a:spcBef>
              <a:buClr>
                <a:schemeClr val="accent2"/>
              </a:buClr>
              <a:buSzPct val="100000"/>
              <a:buFont typeface="Zapf Dingbats"/>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de-DE" sz="1600" dirty="0" smtClean="0">
                <a:solidFill>
                  <a:schemeClr val="tx1">
                    <a:lumMod val="50000"/>
                    <a:lumOff val="50000"/>
                  </a:schemeClr>
                </a:solidFill>
              </a:rPr>
              <a:t>Integrale Planung, Bau, Betrieb und Rückbau</a:t>
            </a:r>
          </a:p>
          <a:p>
            <a:pPr lvl="1">
              <a:buFont typeface="Wingdings" panose="05000000000000000000" pitchFamily="2" charset="2"/>
              <a:buChar char="§"/>
            </a:pPr>
            <a:r>
              <a:rPr lang="de-DE" sz="1400" dirty="0">
                <a:solidFill>
                  <a:schemeClr val="tx1">
                    <a:lumMod val="50000"/>
                    <a:lumOff val="50000"/>
                  </a:schemeClr>
                </a:solidFill>
              </a:rPr>
              <a:t>Bessere Kommunikation</a:t>
            </a:r>
          </a:p>
          <a:p>
            <a:pPr lvl="1">
              <a:buFont typeface="Wingdings" panose="05000000000000000000" pitchFamily="2" charset="2"/>
              <a:buChar char="§"/>
            </a:pPr>
            <a:r>
              <a:rPr lang="de-DE" sz="1400" dirty="0">
                <a:solidFill>
                  <a:schemeClr val="tx1">
                    <a:lumMod val="50000"/>
                    <a:lumOff val="50000"/>
                  </a:schemeClr>
                </a:solidFill>
              </a:rPr>
              <a:t>Mehr Planungssicherheit </a:t>
            </a:r>
          </a:p>
          <a:p>
            <a:pPr lvl="1">
              <a:buFont typeface="Wingdings" panose="05000000000000000000" pitchFamily="2" charset="2"/>
              <a:buChar char="§"/>
            </a:pPr>
            <a:r>
              <a:rPr lang="de-DE" sz="1400" dirty="0">
                <a:solidFill>
                  <a:schemeClr val="tx1">
                    <a:lumMod val="50000"/>
                    <a:lumOff val="50000"/>
                  </a:schemeClr>
                </a:solidFill>
              </a:rPr>
              <a:t>Leichteres Controlling</a:t>
            </a:r>
          </a:p>
          <a:p>
            <a:pPr lvl="1">
              <a:buFont typeface="Wingdings" panose="05000000000000000000" pitchFamily="2" charset="2"/>
              <a:buChar char="§"/>
            </a:pPr>
            <a:r>
              <a:rPr lang="de-DE" sz="1400" dirty="0">
                <a:solidFill>
                  <a:schemeClr val="tx1">
                    <a:lumMod val="50000"/>
                    <a:lumOff val="50000"/>
                  </a:schemeClr>
                </a:solidFill>
              </a:rPr>
              <a:t>Kosten- und Terminsicherheit</a:t>
            </a:r>
          </a:p>
          <a:p>
            <a:pPr lvl="1">
              <a:buFont typeface="Wingdings" panose="05000000000000000000" pitchFamily="2" charset="2"/>
              <a:buChar char="§"/>
            </a:pPr>
            <a:r>
              <a:rPr lang="de-DE" sz="1400" dirty="0">
                <a:solidFill>
                  <a:schemeClr val="tx1">
                    <a:lumMod val="50000"/>
                    <a:lumOff val="50000"/>
                  </a:schemeClr>
                </a:solidFill>
              </a:rPr>
              <a:t>Zentrale Datenverwaltung</a:t>
            </a:r>
          </a:p>
          <a:p>
            <a:pPr lvl="1">
              <a:buFont typeface="Wingdings" panose="05000000000000000000" pitchFamily="2" charset="2"/>
              <a:buChar char="§"/>
            </a:pPr>
            <a:r>
              <a:rPr lang="de-DE" sz="1400" dirty="0">
                <a:solidFill>
                  <a:schemeClr val="tx1">
                    <a:lumMod val="50000"/>
                    <a:lumOff val="50000"/>
                  </a:schemeClr>
                </a:solidFill>
              </a:rPr>
              <a:t>Vereinfachtes Informationsmanagement</a:t>
            </a:r>
          </a:p>
          <a:p>
            <a:pPr lvl="1">
              <a:buFont typeface="Wingdings" panose="05000000000000000000" pitchFamily="2" charset="2"/>
              <a:buChar char="§"/>
            </a:pPr>
            <a:r>
              <a:rPr lang="de-DE" sz="1400" dirty="0">
                <a:solidFill>
                  <a:schemeClr val="tx1">
                    <a:lumMod val="50000"/>
                    <a:lumOff val="50000"/>
                  </a:schemeClr>
                </a:solidFill>
              </a:rPr>
              <a:t>Frühzeitige Fehleranalyse</a:t>
            </a:r>
          </a:p>
          <a:p>
            <a:pPr>
              <a:buFont typeface="Wingdings" panose="05000000000000000000" pitchFamily="2" charset="2"/>
              <a:buChar char="§"/>
            </a:pPr>
            <a:r>
              <a:rPr lang="de-DE" sz="1600" dirty="0" smtClean="0">
                <a:solidFill>
                  <a:schemeClr val="tx1">
                    <a:lumMod val="50000"/>
                    <a:lumOff val="50000"/>
                  </a:schemeClr>
                </a:solidFill>
              </a:rPr>
              <a:t>Generationsgerechtes und Nachhaltiges Bauen</a:t>
            </a:r>
          </a:p>
          <a:p>
            <a:pPr lvl="1">
              <a:buFont typeface="Wingdings" panose="05000000000000000000" pitchFamily="2" charset="2"/>
              <a:buChar char="§"/>
            </a:pPr>
            <a:r>
              <a:rPr lang="de-DE" sz="1400" dirty="0" smtClean="0">
                <a:solidFill>
                  <a:schemeClr val="tx1">
                    <a:lumMod val="50000"/>
                    <a:lumOff val="50000"/>
                  </a:schemeClr>
                </a:solidFill>
              </a:rPr>
              <a:t>Saubere Datenverwaltung</a:t>
            </a:r>
          </a:p>
          <a:p>
            <a:pPr lvl="1">
              <a:buFont typeface="Wingdings" panose="05000000000000000000" pitchFamily="2" charset="2"/>
              <a:buChar char="§"/>
            </a:pPr>
            <a:r>
              <a:rPr lang="de-DE" sz="1400" dirty="0">
                <a:solidFill>
                  <a:schemeClr val="tx1">
                    <a:lumMod val="50000"/>
                    <a:lumOff val="50000"/>
                  </a:schemeClr>
                </a:solidFill>
              </a:rPr>
              <a:t>Vernetztes Arbeiten </a:t>
            </a:r>
          </a:p>
          <a:p>
            <a:pPr lvl="1">
              <a:buFont typeface="Wingdings" panose="05000000000000000000" pitchFamily="2" charset="2"/>
              <a:buChar char="§"/>
            </a:pPr>
            <a:r>
              <a:rPr lang="de-DE" sz="1400" dirty="0" smtClean="0">
                <a:solidFill>
                  <a:schemeClr val="tx1">
                    <a:lumMod val="50000"/>
                    <a:lumOff val="50000"/>
                  </a:schemeClr>
                </a:solidFill>
              </a:rPr>
              <a:t>Langfristig weniger Kosten</a:t>
            </a:r>
          </a:p>
          <a:p>
            <a:pPr lvl="1">
              <a:buFont typeface="Wingdings" panose="05000000000000000000" pitchFamily="2" charset="2"/>
              <a:buChar char="§"/>
            </a:pPr>
            <a:r>
              <a:rPr lang="de-DE" sz="1400" dirty="0" smtClean="0">
                <a:solidFill>
                  <a:schemeClr val="tx1">
                    <a:lumMod val="50000"/>
                    <a:lumOff val="50000"/>
                  </a:schemeClr>
                </a:solidFill>
              </a:rPr>
              <a:t>Gezielter Rückbau</a:t>
            </a:r>
          </a:p>
          <a:p>
            <a:pPr lvl="1">
              <a:buFont typeface="Wingdings" panose="05000000000000000000" pitchFamily="2" charset="2"/>
              <a:buChar char="§"/>
            </a:pPr>
            <a:endParaRPr lang="de-DE" sz="1600" dirty="0" smtClean="0">
              <a:solidFill>
                <a:schemeClr val="tx1">
                  <a:lumMod val="50000"/>
                  <a:lumOff val="50000"/>
                </a:schemeClr>
              </a:solidFill>
            </a:endParaRPr>
          </a:p>
          <a:p>
            <a:pPr lvl="1">
              <a:buFont typeface="Wingdings" panose="05000000000000000000" pitchFamily="2" charset="2"/>
              <a:buChar char="§"/>
            </a:pPr>
            <a:endParaRPr lang="de-DE" sz="1600" dirty="0">
              <a:solidFill>
                <a:schemeClr val="tx1">
                  <a:lumMod val="50000"/>
                  <a:lumOff val="50000"/>
                </a:schemeClr>
              </a:solidFill>
            </a:endParaRPr>
          </a:p>
        </p:txBody>
      </p:sp>
      <p:sp>
        <p:nvSpPr>
          <p:cNvPr id="9" name="Untertitel 16"/>
          <p:cNvSpPr txBox="1">
            <a:spLocks/>
          </p:cNvSpPr>
          <p:nvPr/>
        </p:nvSpPr>
        <p:spPr>
          <a:xfrm>
            <a:off x="1911828" y="1687708"/>
            <a:ext cx="7991475" cy="288000"/>
          </a:xfrm>
          <a:prstGeom prst="rect">
            <a:avLst/>
          </a:prstGeom>
        </p:spPr>
        <p:txBody>
          <a:bodyPr/>
          <a:lstStyle>
            <a:lvl1pPr marL="319088" indent="-311150" algn="l" defTabSz="914400" rtl="0" eaLnBrk="1" latinLnBrk="0" hangingPunct="1">
              <a:lnSpc>
                <a:spcPct val="90000"/>
              </a:lnSpc>
              <a:spcBef>
                <a:spcPts val="1000"/>
              </a:spcBef>
              <a:buClr>
                <a:schemeClr val="accent2"/>
              </a:buClr>
              <a:buSzPct val="100000"/>
              <a:buFont typeface="Zapf Dingbats"/>
              <a:buChar char="❯"/>
              <a:tabLst/>
              <a:defRPr sz="2900" kern="1200">
                <a:solidFill>
                  <a:srgbClr val="00487C"/>
                </a:solidFill>
                <a:latin typeface="+mn-lt"/>
                <a:ea typeface="+mn-ea"/>
                <a:cs typeface="+mn-cs"/>
              </a:defRPr>
            </a:lvl1pPr>
            <a:lvl2pPr marL="630238" indent="-268288" algn="l" defTabSz="914400" rtl="0" eaLnBrk="1" latinLnBrk="0" hangingPunct="1">
              <a:lnSpc>
                <a:spcPct val="90000"/>
              </a:lnSpc>
              <a:spcBef>
                <a:spcPts val="500"/>
              </a:spcBef>
              <a:buClr>
                <a:schemeClr val="accent2"/>
              </a:buClr>
              <a:buSzPct val="100000"/>
              <a:buFont typeface="Zapf Dingbats"/>
              <a:buChar char="❯"/>
              <a:tabLst/>
              <a:defRPr sz="2300" kern="1200">
                <a:solidFill>
                  <a:schemeClr val="tx1"/>
                </a:solidFill>
                <a:latin typeface="+mn-lt"/>
                <a:ea typeface="+mn-ea"/>
                <a:cs typeface="+mn-cs"/>
              </a:defRPr>
            </a:lvl2pPr>
            <a:lvl3pPr marL="889000" indent="-215900" algn="l" defTabSz="914400" rtl="0" eaLnBrk="1" latinLnBrk="0" hangingPunct="1">
              <a:lnSpc>
                <a:spcPct val="90000"/>
              </a:lnSpc>
              <a:spcBef>
                <a:spcPts val="500"/>
              </a:spcBef>
              <a:buClr>
                <a:schemeClr val="accent2"/>
              </a:buClr>
              <a:buSzPct val="100000"/>
              <a:buFont typeface="Zapf Dingbats"/>
              <a:buChar char="❯"/>
              <a:tabLst/>
              <a:defRPr sz="1900" kern="1200">
                <a:solidFill>
                  <a:schemeClr val="tx1"/>
                </a:solidFill>
                <a:latin typeface="+mn-lt"/>
                <a:ea typeface="+mn-ea"/>
                <a:cs typeface="+mn-cs"/>
              </a:defRPr>
            </a:lvl3pPr>
            <a:lvl4pPr marL="1200150" indent="-173038" algn="l" defTabSz="914400" rtl="0" eaLnBrk="1" latinLnBrk="0" hangingPunct="1">
              <a:lnSpc>
                <a:spcPct val="90000"/>
              </a:lnSpc>
              <a:spcBef>
                <a:spcPts val="500"/>
              </a:spcBef>
              <a:buClr>
                <a:schemeClr val="accent2"/>
              </a:buClr>
              <a:buSzPct val="100000"/>
              <a:buFont typeface="Zapf Dingbats"/>
              <a:buChar char="❯"/>
              <a:tabLst/>
              <a:defRPr sz="1500" kern="1200">
                <a:solidFill>
                  <a:schemeClr val="tx1"/>
                </a:solidFill>
                <a:latin typeface="+mn-lt"/>
                <a:ea typeface="+mn-ea"/>
                <a:cs typeface="+mn-cs"/>
              </a:defRPr>
            </a:lvl4pPr>
            <a:lvl5pPr marL="1468438" indent="-130175" algn="l" defTabSz="914400" rtl="0" eaLnBrk="1" latinLnBrk="0" hangingPunct="1">
              <a:lnSpc>
                <a:spcPct val="90000"/>
              </a:lnSpc>
              <a:spcBef>
                <a:spcPts val="500"/>
              </a:spcBef>
              <a:buClr>
                <a:schemeClr val="accent2"/>
              </a:buClr>
              <a:buSzPct val="100000"/>
              <a:buFont typeface="Zapf Dingbats"/>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de-DE" sz="1900" dirty="0" smtClean="0">
                <a:solidFill>
                  <a:srgbClr val="4C7EA3"/>
                </a:solidFill>
              </a:rPr>
              <a:t>BIM als Grundlage</a:t>
            </a:r>
            <a:endParaRPr lang="de-DE" sz="1900" dirty="0">
              <a:solidFill>
                <a:srgbClr val="4C7EA3"/>
              </a:solidFill>
            </a:endParaRPr>
          </a:p>
        </p:txBody>
      </p:sp>
      <p:sp>
        <p:nvSpPr>
          <p:cNvPr id="15" name="Datumsplatzhalter 2">
            <a:extLst>
              <a:ext uri="{FF2B5EF4-FFF2-40B4-BE49-F238E27FC236}">
                <a16:creationId xmlns:a16="http://schemas.microsoft.com/office/drawing/2014/main" id="{69E311E6-E623-FD4F-AB42-7885BB10E0E8}"/>
              </a:ext>
            </a:extLst>
          </p:cNvPr>
          <p:cNvSpPr>
            <a:spLocks noGrp="1"/>
          </p:cNvSpPr>
          <p:nvPr>
            <p:ph type="dt" sz="half" idx="10"/>
          </p:nvPr>
        </p:nvSpPr>
        <p:spPr>
          <a:xfrm>
            <a:off x="2020147" y="6570000"/>
            <a:ext cx="859852" cy="288000"/>
          </a:xfrm>
        </p:spPr>
        <p:txBody>
          <a:bodyPr/>
          <a:lstStyle/>
          <a:p>
            <a:r>
              <a:rPr lang="de-DE" smtClean="0"/>
              <a:t>21.09.2021</a:t>
            </a:r>
            <a:endParaRPr lang="de-DE"/>
          </a:p>
        </p:txBody>
      </p:sp>
    </p:spTree>
    <p:extLst>
      <p:ext uri="{BB962C8B-B14F-4D97-AF65-F5344CB8AC3E}">
        <p14:creationId xmlns:p14="http://schemas.microsoft.com/office/powerpoint/2010/main" val="38766916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Der BIM-Qualifizierungsleitfaden</a:t>
            </a:r>
            <a:endParaRPr lang="de-DE" dirty="0"/>
          </a:p>
        </p:txBody>
      </p:sp>
      <p:sp>
        <p:nvSpPr>
          <p:cNvPr id="7" name="Bildplatzhalter 6"/>
          <p:cNvSpPr>
            <a:spLocks noGrp="1"/>
          </p:cNvSpPr>
          <p:nvPr>
            <p:ph type="pic" sz="quarter" idx="14"/>
          </p:nvPr>
        </p:nvSpPr>
        <p:spPr/>
      </p:sp>
      <p:pic>
        <p:nvPicPr>
          <p:cNvPr id="10" name="Bildplatzhalter 9"/>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r="-2971"/>
          <a:stretch/>
        </p:blipFill>
        <p:spPr/>
      </p:pic>
      <p:sp>
        <p:nvSpPr>
          <p:cNvPr id="9" name="Textplatzhalter 8"/>
          <p:cNvSpPr>
            <a:spLocks noGrp="1"/>
          </p:cNvSpPr>
          <p:nvPr>
            <p:ph type="body" sz="quarter" idx="28"/>
          </p:nvPr>
        </p:nvSpPr>
        <p:spPr/>
        <p:txBody>
          <a:bodyPr/>
          <a:lstStyle/>
          <a:p>
            <a:pPr marL="7938" indent="0">
              <a:buNone/>
            </a:pPr>
            <a:r>
              <a:rPr lang="de-DE" dirty="0" smtClean="0"/>
              <a:t> </a:t>
            </a:r>
            <a:endParaRPr lang="de-DE" dirty="0"/>
          </a:p>
        </p:txBody>
      </p:sp>
      <p:pic>
        <p:nvPicPr>
          <p:cNvPr id="11" name="Grafik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16000" y="1734297"/>
            <a:ext cx="3910238" cy="4713578"/>
          </a:xfrm>
          <a:prstGeom prst="rect">
            <a:avLst/>
          </a:prstGeom>
        </p:spPr>
      </p:pic>
      <p:sp>
        <p:nvSpPr>
          <p:cNvPr id="12" name="Datumsplatzhalter 2">
            <a:extLst>
              <a:ext uri="{FF2B5EF4-FFF2-40B4-BE49-F238E27FC236}">
                <a16:creationId xmlns:a16="http://schemas.microsoft.com/office/drawing/2014/main" id="{69E311E6-E623-FD4F-AB42-7885BB10E0E8}"/>
              </a:ext>
            </a:extLst>
          </p:cNvPr>
          <p:cNvSpPr>
            <a:spLocks noGrp="1"/>
          </p:cNvSpPr>
          <p:nvPr>
            <p:ph type="dt" sz="half" idx="10"/>
          </p:nvPr>
        </p:nvSpPr>
        <p:spPr>
          <a:xfrm>
            <a:off x="2020147" y="6570000"/>
            <a:ext cx="859852" cy="288000"/>
          </a:xfrm>
        </p:spPr>
        <p:txBody>
          <a:bodyPr/>
          <a:lstStyle/>
          <a:p>
            <a:r>
              <a:rPr lang="de-DE" smtClean="0"/>
              <a:t>21.09.2021</a:t>
            </a:r>
            <a:endParaRPr lang="de-DE"/>
          </a:p>
        </p:txBody>
      </p:sp>
      <p:sp>
        <p:nvSpPr>
          <p:cNvPr id="13" name="Fußzeilenplatzhalter 3">
            <a:extLst>
              <a:ext uri="{FF2B5EF4-FFF2-40B4-BE49-F238E27FC236}">
                <a16:creationId xmlns:a16="http://schemas.microsoft.com/office/drawing/2014/main" id="{03A7DE2A-9B1A-1F41-9DAF-ACE71638FCD6}"/>
              </a:ext>
            </a:extLst>
          </p:cNvPr>
          <p:cNvSpPr>
            <a:spLocks noGrp="1"/>
          </p:cNvSpPr>
          <p:nvPr>
            <p:ph type="ftr" sz="quarter" idx="11"/>
          </p:nvPr>
        </p:nvSpPr>
        <p:spPr>
          <a:xfrm>
            <a:off x="2879999" y="6570000"/>
            <a:ext cx="7999667" cy="288000"/>
          </a:xfrm>
        </p:spPr>
        <p:txBody>
          <a:bodyPr/>
          <a:lstStyle/>
          <a:p>
            <a:r>
              <a:rPr lang="de-DE" smtClean="0"/>
              <a:t>Detmold, Dr. Ralf Togler</a:t>
            </a:r>
            <a:endParaRPr lang="de-DE" dirty="0"/>
          </a:p>
        </p:txBody>
      </p:sp>
      <p:sp>
        <p:nvSpPr>
          <p:cNvPr id="14" name="Foliennummernplatzhalter 4">
            <a:extLst>
              <a:ext uri="{FF2B5EF4-FFF2-40B4-BE49-F238E27FC236}">
                <a16:creationId xmlns:a16="http://schemas.microsoft.com/office/drawing/2014/main" id="{B277A651-475E-7840-A6AD-B10A0FB3F538}"/>
              </a:ext>
            </a:extLst>
          </p:cNvPr>
          <p:cNvSpPr>
            <a:spLocks noGrp="1"/>
          </p:cNvSpPr>
          <p:nvPr>
            <p:ph type="sldNum" sz="quarter" idx="12"/>
          </p:nvPr>
        </p:nvSpPr>
        <p:spPr>
          <a:xfrm>
            <a:off x="11023599" y="6570000"/>
            <a:ext cx="720867" cy="288000"/>
          </a:xfrm>
        </p:spPr>
        <p:txBody>
          <a:bodyPr/>
          <a:lstStyle/>
          <a:p>
            <a:fld id="{3E9026C8-1FB3-7D44-A599-C24B210E39ED}" type="slidenum">
              <a:rPr lang="de-DE" smtClean="0"/>
              <a:t>38</a:t>
            </a:fld>
            <a:endParaRPr lang="de-DE"/>
          </a:p>
        </p:txBody>
      </p:sp>
    </p:spTree>
    <p:extLst>
      <p:ext uri="{BB962C8B-B14F-4D97-AF65-F5344CB8AC3E}">
        <p14:creationId xmlns:p14="http://schemas.microsoft.com/office/powerpoint/2010/main" val="4159823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platzhalter 19">
            <a:extLst>
              <a:ext uri="{FF2B5EF4-FFF2-40B4-BE49-F238E27FC236}">
                <a16:creationId xmlns:a16="http://schemas.microsoft.com/office/drawing/2014/main" id="{EE6ECF49-93ED-0C43-9C27-C296796BDFB6}"/>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sp>
        <p:nvSpPr>
          <p:cNvPr id="3" name="Bildplatzhalter 2">
            <a:extLst>
              <a:ext uri="{FF2B5EF4-FFF2-40B4-BE49-F238E27FC236}">
                <a16:creationId xmlns:a16="http://schemas.microsoft.com/office/drawing/2014/main" id="{C9BF4488-4307-1245-8378-A446329D4749}"/>
              </a:ext>
            </a:extLst>
          </p:cNvPr>
          <p:cNvSpPr>
            <a:spLocks noGrp="1"/>
          </p:cNvSpPr>
          <p:nvPr>
            <p:ph type="pic" sz="quarter" idx="33"/>
          </p:nvPr>
        </p:nvSpPr>
        <p:spPr/>
      </p:sp>
      <p:sp>
        <p:nvSpPr>
          <p:cNvPr id="4" name="Datumsplatzhalter 3">
            <a:extLst>
              <a:ext uri="{FF2B5EF4-FFF2-40B4-BE49-F238E27FC236}">
                <a16:creationId xmlns:a16="http://schemas.microsoft.com/office/drawing/2014/main" id="{5EB81321-CB10-7442-9834-21A38D0F194D}"/>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FF415065-FD68-B34F-A056-937CACC9F766}"/>
              </a:ext>
            </a:extLst>
          </p:cNvPr>
          <p:cNvSpPr>
            <a:spLocks noGrp="1"/>
          </p:cNvSpPr>
          <p:nvPr>
            <p:ph type="ftr" sz="quarter" idx="11"/>
          </p:nvPr>
        </p:nvSpPr>
        <p:spPr/>
        <p:txBody>
          <a:bodyPr/>
          <a:lstStyle/>
          <a:p>
            <a:r>
              <a:rPr lang="de-DE" smtClean="0"/>
              <a:t>Detmold, Dr. Ralf Togler</a:t>
            </a:r>
            <a:endParaRPr lang="de-DE"/>
          </a:p>
        </p:txBody>
      </p:sp>
      <p:sp>
        <p:nvSpPr>
          <p:cNvPr id="6" name="Foliennummernplatzhalter 5">
            <a:extLst>
              <a:ext uri="{FF2B5EF4-FFF2-40B4-BE49-F238E27FC236}">
                <a16:creationId xmlns:a16="http://schemas.microsoft.com/office/drawing/2014/main" id="{0FC4D31D-74B9-E546-A724-3D0FD88E39E2}"/>
              </a:ext>
            </a:extLst>
          </p:cNvPr>
          <p:cNvSpPr>
            <a:spLocks noGrp="1"/>
          </p:cNvSpPr>
          <p:nvPr>
            <p:ph type="sldNum" sz="quarter" idx="12"/>
          </p:nvPr>
        </p:nvSpPr>
        <p:spPr/>
        <p:txBody>
          <a:bodyPr/>
          <a:lstStyle/>
          <a:p>
            <a:fld id="{3E9026C8-1FB3-7D44-A599-C24B210E39ED}" type="slidenum">
              <a:rPr lang="de-DE" smtClean="0"/>
              <a:t>39</a:t>
            </a:fld>
            <a:endParaRPr lang="de-DE"/>
          </a:p>
        </p:txBody>
      </p:sp>
      <p:sp>
        <p:nvSpPr>
          <p:cNvPr id="9" name="Untertitel 8">
            <a:extLst>
              <a:ext uri="{FF2B5EF4-FFF2-40B4-BE49-F238E27FC236}">
                <a16:creationId xmlns:a16="http://schemas.microsoft.com/office/drawing/2014/main" id="{6F3BC957-A9F7-0042-B8AF-B20C74E2748C}"/>
              </a:ext>
            </a:extLst>
          </p:cNvPr>
          <p:cNvSpPr>
            <a:spLocks noGrp="1"/>
          </p:cNvSpPr>
          <p:nvPr>
            <p:ph type="subTitle" idx="15"/>
          </p:nvPr>
        </p:nvSpPr>
        <p:spPr/>
        <p:txBody>
          <a:bodyPr/>
          <a:lstStyle/>
          <a:p>
            <a:r>
              <a:rPr lang="de-DE" dirty="0"/>
              <a:t>Ansprechpartner</a:t>
            </a:r>
          </a:p>
        </p:txBody>
      </p:sp>
      <p:sp>
        <p:nvSpPr>
          <p:cNvPr id="11" name="Textplatzhalter 10">
            <a:extLst>
              <a:ext uri="{FF2B5EF4-FFF2-40B4-BE49-F238E27FC236}">
                <a16:creationId xmlns:a16="http://schemas.microsoft.com/office/drawing/2014/main" id="{6E244E5F-B8C4-704E-A7B8-CF9A05146FE9}"/>
              </a:ext>
            </a:extLst>
          </p:cNvPr>
          <p:cNvSpPr>
            <a:spLocks noGrp="1"/>
          </p:cNvSpPr>
          <p:nvPr>
            <p:ph type="body" sz="quarter" idx="28"/>
          </p:nvPr>
        </p:nvSpPr>
        <p:spPr>
          <a:xfrm>
            <a:off x="2008016" y="3319463"/>
            <a:ext cx="3993782" cy="1261415"/>
          </a:xfrm>
        </p:spPr>
        <p:txBody>
          <a:bodyPr/>
          <a:lstStyle/>
          <a:p>
            <a:r>
              <a:rPr lang="de-DE" dirty="0" smtClean="0"/>
              <a:t>Dr. Ralf Togler	</a:t>
            </a:r>
            <a:r>
              <a:rPr lang="de-DE" dirty="0"/>
              <a:t/>
            </a:r>
            <a:br>
              <a:rPr lang="de-DE" dirty="0"/>
            </a:br>
            <a:r>
              <a:rPr lang="de-DE" b="0" dirty="0" smtClean="0"/>
              <a:t>Geschäftsführer	</a:t>
            </a:r>
          </a:p>
          <a:p>
            <a:r>
              <a:rPr lang="de-DE" b="0" dirty="0" smtClean="0"/>
              <a:t>Telefon</a:t>
            </a:r>
            <a:r>
              <a:rPr lang="de-DE" b="0" dirty="0"/>
              <a:t>: 0211 </a:t>
            </a:r>
            <a:r>
              <a:rPr lang="de-DE" b="0" dirty="0" smtClean="0"/>
              <a:t>43077-101</a:t>
            </a:r>
            <a:r>
              <a:rPr lang="de-DE" b="0" dirty="0"/>
              <a:t/>
            </a:r>
            <a:br>
              <a:rPr lang="de-DE" b="0" dirty="0"/>
            </a:br>
            <a:r>
              <a:rPr lang="de-DE" b="0" dirty="0" err="1" smtClean="0">
                <a:hlinkClick r:id="rId4"/>
              </a:rPr>
              <a:t>togler@KommunalAgentur.NRW</a:t>
            </a:r>
            <a:endParaRPr lang="de-DE" b="0" dirty="0" smtClean="0"/>
          </a:p>
          <a:p>
            <a:endParaRPr lang="de-DE" b="0" dirty="0"/>
          </a:p>
        </p:txBody>
      </p:sp>
      <p:sp>
        <p:nvSpPr>
          <p:cNvPr id="14" name="Textplatzhalter 13">
            <a:extLst>
              <a:ext uri="{FF2B5EF4-FFF2-40B4-BE49-F238E27FC236}">
                <a16:creationId xmlns:a16="http://schemas.microsoft.com/office/drawing/2014/main" id="{A6A715FF-503E-F24B-BC98-729B9C743E0A}"/>
              </a:ext>
            </a:extLst>
          </p:cNvPr>
          <p:cNvSpPr>
            <a:spLocks noGrp="1"/>
          </p:cNvSpPr>
          <p:nvPr>
            <p:ph type="body" sz="quarter" idx="31"/>
          </p:nvPr>
        </p:nvSpPr>
        <p:spPr>
          <a:xfrm>
            <a:off x="6001798" y="5895069"/>
            <a:ext cx="3661727" cy="569054"/>
          </a:xfrm>
        </p:spPr>
        <p:txBody>
          <a:bodyPr/>
          <a:lstStyle/>
          <a:p>
            <a:r>
              <a:rPr lang="de-DE" dirty="0"/>
              <a:t>Diese Präsentation ist urheberrechtlich geschützt ®. Jegliche </a:t>
            </a:r>
            <a:br>
              <a:rPr lang="de-DE" dirty="0"/>
            </a:br>
            <a:r>
              <a:rPr lang="de-DE" dirty="0"/>
              <a:t>auch auszugsweise Veröffentlichung, Vervielfältigung, Änderung oder sonstige Verwendung ist nur nach </a:t>
            </a:r>
            <a:r>
              <a:rPr lang="de-DE" dirty="0" smtClean="0"/>
              <a:t>schriftlicher Zustimmung </a:t>
            </a:r>
            <a:r>
              <a:rPr lang="de-DE" dirty="0"/>
              <a:t>der Kommunal Agentur NRW GmbH gestattet.</a:t>
            </a:r>
          </a:p>
        </p:txBody>
      </p:sp>
      <p:sp>
        <p:nvSpPr>
          <p:cNvPr id="15" name="Textplatzhalter 14">
            <a:extLst>
              <a:ext uri="{FF2B5EF4-FFF2-40B4-BE49-F238E27FC236}">
                <a16:creationId xmlns:a16="http://schemas.microsoft.com/office/drawing/2014/main" id="{DD52D5A7-9FB1-AE49-82C0-A7EEA97057C4}"/>
              </a:ext>
            </a:extLst>
          </p:cNvPr>
          <p:cNvSpPr>
            <a:spLocks noGrp="1"/>
          </p:cNvSpPr>
          <p:nvPr>
            <p:ph type="body" sz="quarter" idx="32"/>
          </p:nvPr>
        </p:nvSpPr>
        <p:spPr/>
        <p:txBody>
          <a:bodyPr/>
          <a:lstStyle/>
          <a:p>
            <a:r>
              <a:rPr lang="de-DE" dirty="0"/>
              <a:t>Haben Sie Fragen?</a:t>
            </a:r>
          </a:p>
        </p:txBody>
      </p:sp>
      <p:pic>
        <p:nvPicPr>
          <p:cNvPr id="16" name="Bildplatzhalter 20">
            <a:extLst>
              <a:ext uri="{FF2B5EF4-FFF2-40B4-BE49-F238E27FC236}">
                <a16:creationId xmlns:a16="http://schemas.microsoft.com/office/drawing/2014/main" id="{18C5EB2E-8C35-4F41-94B1-0F89040ABBF0}"/>
              </a:ext>
            </a:extLst>
          </p:cNvPr>
          <p:cNvPicPr>
            <a:picLocks noGrp="1" noChangeAspect="1"/>
          </p:cNvPicPr>
          <p:nvPr>
            <p:ph type="pic" sz="quarter" idx="14"/>
          </p:nvPr>
        </p:nvPicPr>
        <p:blipFill rotWithShape="1">
          <a:blip r:embed="rId5" cstate="screen">
            <a:extLst>
              <a:ext uri="{28A0092B-C50C-407E-A947-70E740481C1C}">
                <a14:useLocalDpi xmlns:a14="http://schemas.microsoft.com/office/drawing/2010/main"/>
              </a:ext>
            </a:extLst>
          </a:blip>
          <a:srcRect/>
          <a:stretch/>
        </p:blipFill>
        <p:spPr>
          <a:xfrm>
            <a:off x="0" y="1"/>
            <a:ext cx="660400" cy="657224"/>
          </a:xfrm>
        </p:spPr>
      </p:pic>
      <p:pic>
        <p:nvPicPr>
          <p:cNvPr id="13" name="Bildplatzhalter 17">
            <a:extLst>
              <a:ext uri="{FF2B5EF4-FFF2-40B4-BE49-F238E27FC236}">
                <a16:creationId xmlns:a16="http://schemas.microsoft.com/office/drawing/2014/main" id="{521C0B83-311A-994A-B280-66DFFF0348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0147" y="1753084"/>
            <a:ext cx="997325" cy="997325"/>
          </a:xfrm>
          <a:prstGeom prst="ellipse">
            <a:avLst/>
          </a:prstGeom>
          <a:solidFill>
            <a:schemeClr val="bg1"/>
          </a:solidFill>
        </p:spPr>
      </p:pic>
    </p:spTree>
    <p:extLst>
      <p:ext uri="{BB962C8B-B14F-4D97-AF65-F5344CB8AC3E}">
        <p14:creationId xmlns:p14="http://schemas.microsoft.com/office/powerpoint/2010/main" val="1077943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D2B260B-93DD-C346-9374-2ED21F109134}"/>
              </a:ext>
            </a:extLst>
          </p:cNvPr>
          <p:cNvSpPr>
            <a:spLocks noGrp="1"/>
          </p:cNvSpPr>
          <p:nvPr>
            <p:ph type="body" sz="quarter" idx="16"/>
          </p:nvPr>
        </p:nvSpPr>
        <p:spPr/>
        <p:txBody>
          <a:bodyPr/>
          <a:lstStyle/>
          <a:p>
            <a:r>
              <a:rPr lang="de-DE" dirty="0"/>
              <a:t>1</a:t>
            </a:r>
          </a:p>
        </p:txBody>
      </p:sp>
      <p:sp>
        <p:nvSpPr>
          <p:cNvPr id="3" name="Titel 2">
            <a:extLst>
              <a:ext uri="{FF2B5EF4-FFF2-40B4-BE49-F238E27FC236}">
                <a16:creationId xmlns:a16="http://schemas.microsoft.com/office/drawing/2014/main" id="{516DFC9E-E24F-6349-9A8B-619923811190}"/>
              </a:ext>
            </a:extLst>
          </p:cNvPr>
          <p:cNvSpPr>
            <a:spLocks noGrp="1"/>
          </p:cNvSpPr>
          <p:nvPr>
            <p:ph type="title"/>
          </p:nvPr>
        </p:nvSpPr>
        <p:spPr/>
        <p:txBody>
          <a:bodyPr/>
          <a:lstStyle/>
          <a:p>
            <a:r>
              <a:rPr lang="de-DE" dirty="0" smtClean="0"/>
              <a:t>Agenda</a:t>
            </a:r>
            <a:endParaRPr lang="de-DE" dirty="0"/>
          </a:p>
        </p:txBody>
      </p:sp>
      <p:sp>
        <p:nvSpPr>
          <p:cNvPr id="4" name="Datumsplatzhalter 3">
            <a:extLst>
              <a:ext uri="{FF2B5EF4-FFF2-40B4-BE49-F238E27FC236}">
                <a16:creationId xmlns:a16="http://schemas.microsoft.com/office/drawing/2014/main" id="{B0652104-7AAB-4241-9881-E739527C40FC}"/>
              </a:ext>
            </a:extLst>
          </p:cNvPr>
          <p:cNvSpPr>
            <a:spLocks noGrp="1"/>
          </p:cNvSpPr>
          <p:nvPr>
            <p:ph type="dt" sz="half" idx="10"/>
          </p:nvPr>
        </p:nvSpPr>
        <p:spPr/>
        <p:txBody>
          <a:bodyPr/>
          <a:lstStyle/>
          <a:p>
            <a:r>
              <a:rPr lang="de-DE" smtClean="0"/>
              <a:t>21.09.2021</a:t>
            </a:r>
            <a:endParaRPr lang="de-DE"/>
          </a:p>
        </p:txBody>
      </p:sp>
      <p:sp>
        <p:nvSpPr>
          <p:cNvPr id="5" name="Fußzeilenplatzhalter 4">
            <a:extLst>
              <a:ext uri="{FF2B5EF4-FFF2-40B4-BE49-F238E27FC236}">
                <a16:creationId xmlns:a16="http://schemas.microsoft.com/office/drawing/2014/main" id="{0358C377-0CC1-724B-8E37-F0E7524CFA7A}"/>
              </a:ext>
            </a:extLst>
          </p:cNvPr>
          <p:cNvSpPr>
            <a:spLocks noGrp="1"/>
          </p:cNvSpPr>
          <p:nvPr>
            <p:ph type="ftr" sz="quarter" idx="11"/>
          </p:nvPr>
        </p:nvSpPr>
        <p:spPr/>
        <p:txBody>
          <a:bodyPr/>
          <a:lstStyle/>
          <a:p>
            <a:r>
              <a:rPr lang="de-DE" smtClean="0"/>
              <a:t>Detmold, Dr. Ralf Togler</a:t>
            </a:r>
            <a:endParaRPr lang="de-DE" dirty="0"/>
          </a:p>
        </p:txBody>
      </p:sp>
      <p:sp>
        <p:nvSpPr>
          <p:cNvPr id="6" name="Foliennummernplatzhalter 5">
            <a:extLst>
              <a:ext uri="{FF2B5EF4-FFF2-40B4-BE49-F238E27FC236}">
                <a16:creationId xmlns:a16="http://schemas.microsoft.com/office/drawing/2014/main" id="{F342935F-6FBF-2540-923C-A7A8D774F49C}"/>
              </a:ext>
            </a:extLst>
          </p:cNvPr>
          <p:cNvSpPr>
            <a:spLocks noGrp="1"/>
          </p:cNvSpPr>
          <p:nvPr>
            <p:ph type="sldNum" sz="quarter" idx="12"/>
          </p:nvPr>
        </p:nvSpPr>
        <p:spPr/>
        <p:txBody>
          <a:bodyPr/>
          <a:lstStyle/>
          <a:p>
            <a:fld id="{3E9026C8-1FB3-7D44-A599-C24B210E39ED}" type="slidenum">
              <a:rPr lang="de-DE" smtClean="0"/>
              <a:t>4</a:t>
            </a:fld>
            <a:endParaRPr lang="de-DE"/>
          </a:p>
        </p:txBody>
      </p:sp>
      <p:sp>
        <p:nvSpPr>
          <p:cNvPr id="8" name="Untertitel 7">
            <a:extLst>
              <a:ext uri="{FF2B5EF4-FFF2-40B4-BE49-F238E27FC236}">
                <a16:creationId xmlns:a16="http://schemas.microsoft.com/office/drawing/2014/main" id="{6A8F25E5-AF0C-0C47-BDF0-71DAA7B790BB}"/>
              </a:ext>
            </a:extLst>
          </p:cNvPr>
          <p:cNvSpPr>
            <a:spLocks noGrp="1"/>
          </p:cNvSpPr>
          <p:nvPr>
            <p:ph type="subTitle" idx="15"/>
          </p:nvPr>
        </p:nvSpPr>
        <p:spPr/>
        <p:txBody>
          <a:bodyPr/>
          <a:lstStyle/>
          <a:p>
            <a:r>
              <a:rPr lang="de-DE" dirty="0"/>
              <a:t>Geben Sie hier Ihren Untertitel ein</a:t>
            </a:r>
          </a:p>
        </p:txBody>
      </p:sp>
      <p:sp>
        <p:nvSpPr>
          <p:cNvPr id="9" name="Textplatzhalter 8">
            <a:extLst>
              <a:ext uri="{FF2B5EF4-FFF2-40B4-BE49-F238E27FC236}">
                <a16:creationId xmlns:a16="http://schemas.microsoft.com/office/drawing/2014/main" id="{80E152C8-7B06-9A40-BA21-A4A8F259733A}"/>
              </a:ext>
            </a:extLst>
          </p:cNvPr>
          <p:cNvSpPr>
            <a:spLocks noGrp="1"/>
          </p:cNvSpPr>
          <p:nvPr>
            <p:ph type="body" sz="quarter" idx="17"/>
          </p:nvPr>
        </p:nvSpPr>
        <p:spPr/>
        <p:txBody>
          <a:bodyPr/>
          <a:lstStyle/>
          <a:p>
            <a:r>
              <a:rPr lang="de-DE" sz="1800" dirty="0"/>
              <a:t>Fachnetzwerk Fördermittelakquise NRW – kurz </a:t>
            </a:r>
            <a:r>
              <a:rPr lang="de-DE" sz="1800" dirty="0" smtClean="0"/>
              <a:t>FNF</a:t>
            </a:r>
            <a:endParaRPr lang="de-DE" sz="1800" dirty="0"/>
          </a:p>
        </p:txBody>
      </p:sp>
      <p:sp>
        <p:nvSpPr>
          <p:cNvPr id="10" name="Textplatzhalter 9">
            <a:extLst>
              <a:ext uri="{FF2B5EF4-FFF2-40B4-BE49-F238E27FC236}">
                <a16:creationId xmlns:a16="http://schemas.microsoft.com/office/drawing/2014/main" id="{3C664BFF-8E70-6A40-AE62-E15B22C14A2E}"/>
              </a:ext>
            </a:extLst>
          </p:cNvPr>
          <p:cNvSpPr>
            <a:spLocks noGrp="1"/>
          </p:cNvSpPr>
          <p:nvPr>
            <p:ph type="body" sz="quarter" idx="18"/>
          </p:nvPr>
        </p:nvSpPr>
        <p:spPr/>
        <p:txBody>
          <a:bodyPr/>
          <a:lstStyle/>
          <a:p>
            <a:r>
              <a:rPr lang="de-DE" dirty="0"/>
              <a:t>2</a:t>
            </a:r>
          </a:p>
        </p:txBody>
      </p:sp>
      <p:sp>
        <p:nvSpPr>
          <p:cNvPr id="11" name="Textplatzhalter 10">
            <a:extLst>
              <a:ext uri="{FF2B5EF4-FFF2-40B4-BE49-F238E27FC236}">
                <a16:creationId xmlns:a16="http://schemas.microsoft.com/office/drawing/2014/main" id="{85443F69-3CAC-4449-9C20-AA87C9CE1FC8}"/>
              </a:ext>
            </a:extLst>
          </p:cNvPr>
          <p:cNvSpPr>
            <a:spLocks noGrp="1"/>
          </p:cNvSpPr>
          <p:nvPr>
            <p:ph type="body" sz="quarter" idx="19"/>
          </p:nvPr>
        </p:nvSpPr>
        <p:spPr/>
        <p:txBody>
          <a:bodyPr/>
          <a:lstStyle/>
          <a:p>
            <a:r>
              <a:rPr lang="de-DE" dirty="0" smtClean="0"/>
              <a:t>Netzwerk Hochwasser- und Überflutungsschutz</a:t>
            </a:r>
            <a:endParaRPr lang="de-DE" dirty="0"/>
          </a:p>
        </p:txBody>
      </p:sp>
      <p:sp>
        <p:nvSpPr>
          <p:cNvPr id="12" name="Textplatzhalter 11">
            <a:extLst>
              <a:ext uri="{FF2B5EF4-FFF2-40B4-BE49-F238E27FC236}">
                <a16:creationId xmlns:a16="http://schemas.microsoft.com/office/drawing/2014/main" id="{F2C9AF3E-E708-554A-9BDB-F88D54B6B252}"/>
              </a:ext>
            </a:extLst>
          </p:cNvPr>
          <p:cNvSpPr>
            <a:spLocks noGrp="1"/>
          </p:cNvSpPr>
          <p:nvPr>
            <p:ph type="body" sz="quarter" idx="20"/>
          </p:nvPr>
        </p:nvSpPr>
        <p:spPr/>
        <p:txBody>
          <a:bodyPr/>
          <a:lstStyle/>
          <a:p>
            <a:r>
              <a:rPr lang="de-DE" dirty="0"/>
              <a:t>3</a:t>
            </a:r>
          </a:p>
        </p:txBody>
      </p:sp>
      <p:sp>
        <p:nvSpPr>
          <p:cNvPr id="13" name="Textplatzhalter 12">
            <a:extLst>
              <a:ext uri="{FF2B5EF4-FFF2-40B4-BE49-F238E27FC236}">
                <a16:creationId xmlns:a16="http://schemas.microsoft.com/office/drawing/2014/main" id="{CD4DFEA2-5DAB-344A-AF77-B31EB1C1AF0A}"/>
              </a:ext>
            </a:extLst>
          </p:cNvPr>
          <p:cNvSpPr>
            <a:spLocks noGrp="1"/>
          </p:cNvSpPr>
          <p:nvPr>
            <p:ph type="body" sz="quarter" idx="21"/>
          </p:nvPr>
        </p:nvSpPr>
        <p:spPr/>
        <p:txBody>
          <a:bodyPr/>
          <a:lstStyle/>
          <a:p>
            <a:r>
              <a:rPr lang="de-DE" dirty="0" smtClean="0"/>
              <a:t>Landesportal </a:t>
            </a:r>
            <a:r>
              <a:rPr lang="de-DE" dirty="0" err="1" smtClean="0"/>
              <a:t>Interkommunales.NRW</a:t>
            </a:r>
            <a:endParaRPr lang="de-DE" dirty="0"/>
          </a:p>
        </p:txBody>
      </p:sp>
      <p:sp>
        <p:nvSpPr>
          <p:cNvPr id="14" name="Textplatzhalter 13">
            <a:extLst>
              <a:ext uri="{FF2B5EF4-FFF2-40B4-BE49-F238E27FC236}">
                <a16:creationId xmlns:a16="http://schemas.microsoft.com/office/drawing/2014/main" id="{29F03916-8006-5F4F-9DFD-D9E18406A99A}"/>
              </a:ext>
            </a:extLst>
          </p:cNvPr>
          <p:cNvSpPr>
            <a:spLocks noGrp="1"/>
          </p:cNvSpPr>
          <p:nvPr>
            <p:ph type="body" sz="quarter" idx="22"/>
          </p:nvPr>
        </p:nvSpPr>
        <p:spPr/>
        <p:txBody>
          <a:bodyPr/>
          <a:lstStyle/>
          <a:p>
            <a:r>
              <a:rPr lang="de-DE" dirty="0"/>
              <a:t>4</a:t>
            </a:r>
          </a:p>
        </p:txBody>
      </p:sp>
      <p:sp>
        <p:nvSpPr>
          <p:cNvPr id="15" name="Textplatzhalter 14">
            <a:extLst>
              <a:ext uri="{FF2B5EF4-FFF2-40B4-BE49-F238E27FC236}">
                <a16:creationId xmlns:a16="http://schemas.microsoft.com/office/drawing/2014/main" id="{786AC006-D618-D944-BFF8-5856266A9FF7}"/>
              </a:ext>
            </a:extLst>
          </p:cNvPr>
          <p:cNvSpPr>
            <a:spLocks noGrp="1"/>
          </p:cNvSpPr>
          <p:nvPr>
            <p:ph type="body" sz="quarter" idx="23"/>
          </p:nvPr>
        </p:nvSpPr>
        <p:spPr/>
        <p:txBody>
          <a:bodyPr/>
          <a:lstStyle/>
          <a:p>
            <a:r>
              <a:rPr lang="de-DE" dirty="0" smtClean="0"/>
              <a:t>Hinweis: BIM – Leitfäden / Netzwerk</a:t>
            </a:r>
            <a:endParaRPr lang="de-DE" dirty="0"/>
          </a:p>
        </p:txBody>
      </p:sp>
      <p:sp>
        <p:nvSpPr>
          <p:cNvPr id="18" name="Bildplatzhalter 17">
            <a:extLst>
              <a:ext uri="{FF2B5EF4-FFF2-40B4-BE49-F238E27FC236}">
                <a16:creationId xmlns:a16="http://schemas.microsoft.com/office/drawing/2014/main" id="{AABE565A-8052-FC43-99CF-273303A469F7}"/>
              </a:ext>
            </a:extLst>
          </p:cNvPr>
          <p:cNvSpPr>
            <a:spLocks noGrp="1"/>
          </p:cNvSpPr>
          <p:nvPr>
            <p:ph type="pic" sz="quarter" idx="14"/>
          </p:nvPr>
        </p:nvSpPr>
        <p:spPr/>
      </p:sp>
    </p:spTree>
    <p:extLst>
      <p:ext uri="{BB962C8B-B14F-4D97-AF65-F5344CB8AC3E}">
        <p14:creationId xmlns:p14="http://schemas.microsoft.com/office/powerpoint/2010/main" val="923736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5E6A21E6-C633-7345-9AC3-50FDB5DDD43D}"/>
              </a:ext>
            </a:extLst>
          </p:cNvPr>
          <p:cNvSpPr>
            <a:spLocks noGrp="1"/>
          </p:cNvSpPr>
          <p:nvPr>
            <p:ph type="pic" sz="quarter" idx="18"/>
          </p:nvPr>
        </p:nvSpPr>
        <p:spPr>
          <a:xfrm>
            <a:off x="0" y="729191"/>
            <a:ext cx="11648970" cy="5744634"/>
          </a:xfrm>
        </p:spPr>
      </p:sp>
      <p:sp>
        <p:nvSpPr>
          <p:cNvPr id="3" name="Bildplatzhalter 2">
            <a:extLst>
              <a:ext uri="{FF2B5EF4-FFF2-40B4-BE49-F238E27FC236}">
                <a16:creationId xmlns:a16="http://schemas.microsoft.com/office/drawing/2014/main" id="{240BB9EF-4832-FD4E-BA20-BC83628E2859}"/>
              </a:ext>
            </a:extLst>
          </p:cNvPr>
          <p:cNvSpPr>
            <a:spLocks noGrp="1"/>
          </p:cNvSpPr>
          <p:nvPr>
            <p:ph type="pic" sz="quarter" idx="19"/>
          </p:nvPr>
        </p:nvSpPr>
        <p:spPr>
          <a:xfrm>
            <a:off x="2674800" y="1323180"/>
            <a:ext cx="7822752" cy="681215"/>
          </a:xfrm>
        </p:spPr>
      </p:sp>
      <p:sp>
        <p:nvSpPr>
          <p:cNvPr id="4" name="Textplatzhalter 3">
            <a:extLst>
              <a:ext uri="{FF2B5EF4-FFF2-40B4-BE49-F238E27FC236}">
                <a16:creationId xmlns:a16="http://schemas.microsoft.com/office/drawing/2014/main" id="{193C1248-9F9C-D946-B420-6FECE0485ACA}"/>
              </a:ext>
            </a:extLst>
          </p:cNvPr>
          <p:cNvSpPr>
            <a:spLocks noGrp="1"/>
          </p:cNvSpPr>
          <p:nvPr>
            <p:ph type="body" sz="quarter" idx="16"/>
          </p:nvPr>
        </p:nvSpPr>
        <p:spPr/>
        <p:txBody>
          <a:bodyPr/>
          <a:lstStyle/>
          <a:p>
            <a:r>
              <a:rPr lang="de-DE" dirty="0"/>
              <a:t>1</a:t>
            </a:r>
          </a:p>
        </p:txBody>
      </p:sp>
      <p:sp>
        <p:nvSpPr>
          <p:cNvPr id="5" name="Datumsplatzhalter 4">
            <a:extLst>
              <a:ext uri="{FF2B5EF4-FFF2-40B4-BE49-F238E27FC236}">
                <a16:creationId xmlns:a16="http://schemas.microsoft.com/office/drawing/2014/main" id="{43B54FC1-AA2E-614F-9C47-7A2C2CDDAF6B}"/>
              </a:ext>
            </a:extLst>
          </p:cNvPr>
          <p:cNvSpPr>
            <a:spLocks noGrp="1"/>
          </p:cNvSpPr>
          <p:nvPr>
            <p:ph type="dt" sz="half" idx="10"/>
          </p:nvPr>
        </p:nvSpPr>
        <p:spPr/>
        <p:txBody>
          <a:bodyPr/>
          <a:lstStyle/>
          <a:p>
            <a:r>
              <a:rPr lang="de-DE" smtClean="0"/>
              <a:t>21.09.2021</a:t>
            </a:r>
            <a:endParaRPr lang="de-DE"/>
          </a:p>
        </p:txBody>
      </p:sp>
      <p:sp>
        <p:nvSpPr>
          <p:cNvPr id="6" name="Fußzeilenplatzhalter 5">
            <a:extLst>
              <a:ext uri="{FF2B5EF4-FFF2-40B4-BE49-F238E27FC236}">
                <a16:creationId xmlns:a16="http://schemas.microsoft.com/office/drawing/2014/main" id="{626D6372-EB22-7742-A9B8-7609F351D6E6}"/>
              </a:ext>
            </a:extLst>
          </p:cNvPr>
          <p:cNvSpPr>
            <a:spLocks noGrp="1"/>
          </p:cNvSpPr>
          <p:nvPr>
            <p:ph type="ftr" sz="quarter" idx="11"/>
          </p:nvPr>
        </p:nvSpPr>
        <p:spPr/>
        <p:txBody>
          <a:bodyPr/>
          <a:lstStyle/>
          <a:p>
            <a:r>
              <a:rPr lang="de-DE" smtClean="0"/>
              <a:t>Detmold, Dr. Ralf Togler</a:t>
            </a:r>
            <a:endParaRPr lang="de-DE" dirty="0"/>
          </a:p>
        </p:txBody>
      </p:sp>
      <p:sp>
        <p:nvSpPr>
          <p:cNvPr id="7" name="Foliennummernplatzhalter 6">
            <a:extLst>
              <a:ext uri="{FF2B5EF4-FFF2-40B4-BE49-F238E27FC236}">
                <a16:creationId xmlns:a16="http://schemas.microsoft.com/office/drawing/2014/main" id="{B7D907FB-D54D-C94D-9F88-EC57F2A8AE32}"/>
              </a:ext>
            </a:extLst>
          </p:cNvPr>
          <p:cNvSpPr>
            <a:spLocks noGrp="1"/>
          </p:cNvSpPr>
          <p:nvPr>
            <p:ph type="sldNum" sz="quarter" idx="12"/>
          </p:nvPr>
        </p:nvSpPr>
        <p:spPr/>
        <p:txBody>
          <a:bodyPr/>
          <a:lstStyle/>
          <a:p>
            <a:fld id="{3E9026C8-1FB3-7D44-A599-C24B210E39ED}" type="slidenum">
              <a:rPr lang="de-DE" smtClean="0"/>
              <a:t>5</a:t>
            </a:fld>
            <a:endParaRPr lang="de-DE"/>
          </a:p>
        </p:txBody>
      </p:sp>
      <p:sp>
        <p:nvSpPr>
          <p:cNvPr id="8" name="Bildplatzhalter 7">
            <a:extLst>
              <a:ext uri="{FF2B5EF4-FFF2-40B4-BE49-F238E27FC236}">
                <a16:creationId xmlns:a16="http://schemas.microsoft.com/office/drawing/2014/main" id="{1A7F53AF-7049-9542-B693-5750D1A1A8AE}"/>
              </a:ext>
            </a:extLst>
          </p:cNvPr>
          <p:cNvSpPr>
            <a:spLocks noGrp="1"/>
          </p:cNvSpPr>
          <p:nvPr>
            <p:ph type="pic" sz="quarter" idx="14"/>
          </p:nvPr>
        </p:nvSpPr>
        <p:spPr/>
      </p:sp>
      <p:sp>
        <p:nvSpPr>
          <p:cNvPr id="9" name="Textplatzhalter 8">
            <a:extLst>
              <a:ext uri="{FF2B5EF4-FFF2-40B4-BE49-F238E27FC236}">
                <a16:creationId xmlns:a16="http://schemas.microsoft.com/office/drawing/2014/main" id="{B96C10E1-421B-6A43-9CC0-7CC424FFA52A}"/>
              </a:ext>
            </a:extLst>
          </p:cNvPr>
          <p:cNvSpPr>
            <a:spLocks noGrp="1"/>
          </p:cNvSpPr>
          <p:nvPr>
            <p:ph type="body" sz="quarter" idx="17"/>
          </p:nvPr>
        </p:nvSpPr>
        <p:spPr>
          <a:xfrm>
            <a:off x="2753177" y="1319320"/>
            <a:ext cx="7006528" cy="658812"/>
          </a:xfrm>
        </p:spPr>
        <p:txBody>
          <a:bodyPr/>
          <a:lstStyle/>
          <a:p>
            <a:r>
              <a:rPr lang="de-DE" sz="2000" dirty="0" smtClean="0"/>
              <a:t>Fachnetzwerk Fördermittelakquise NRW – kurz FNF</a:t>
            </a:r>
          </a:p>
        </p:txBody>
      </p:sp>
    </p:spTree>
    <p:extLst>
      <p:ext uri="{BB962C8B-B14F-4D97-AF65-F5344CB8AC3E}">
        <p14:creationId xmlns:p14="http://schemas.microsoft.com/office/powerpoint/2010/main" val="1773588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2012406" y="6570000"/>
            <a:ext cx="883931" cy="288000"/>
          </a:xfrm>
        </p:spPr>
        <p:txBody>
          <a:bodyPr/>
          <a:lstStyle/>
          <a:p>
            <a:r>
              <a:rPr lang="de-DE" smtClean="0"/>
              <a:t>21.09.2021</a:t>
            </a:r>
            <a:endParaRPr lang="de-DE" dirty="0"/>
          </a:p>
        </p:txBody>
      </p:sp>
      <p:sp>
        <p:nvSpPr>
          <p:cNvPr id="5" name="Foliennummernplatzhalter 4"/>
          <p:cNvSpPr>
            <a:spLocks noGrp="1"/>
          </p:cNvSpPr>
          <p:nvPr>
            <p:ph type="sldNum" sz="quarter" idx="12"/>
          </p:nvPr>
        </p:nvSpPr>
        <p:spPr/>
        <p:txBody>
          <a:bodyPr/>
          <a:lstStyle/>
          <a:p>
            <a:fld id="{3E9026C8-1FB3-7D44-A599-C24B210E39ED}" type="slidenum">
              <a:rPr lang="de-DE" smtClean="0"/>
              <a:t>6</a:t>
            </a:fld>
            <a:endParaRPr lang="de-DE" dirty="0"/>
          </a:p>
        </p:txBody>
      </p:sp>
      <p:sp>
        <p:nvSpPr>
          <p:cNvPr id="6" name="Bildplatzhalter 5"/>
          <p:cNvSpPr>
            <a:spLocks noGrp="1"/>
          </p:cNvSpPr>
          <p:nvPr>
            <p:ph type="pic" sz="quarter" idx="14"/>
          </p:nvPr>
        </p:nvSpPr>
        <p:spPr/>
      </p:sp>
      <p:sp>
        <p:nvSpPr>
          <p:cNvPr id="2" name="Fußzeilenplatzhalter 1"/>
          <p:cNvSpPr>
            <a:spLocks noGrp="1"/>
          </p:cNvSpPr>
          <p:nvPr>
            <p:ph type="ftr" sz="quarter" idx="11"/>
          </p:nvPr>
        </p:nvSpPr>
        <p:spPr>
          <a:xfrm>
            <a:off x="2896337" y="6556494"/>
            <a:ext cx="6456669" cy="288000"/>
          </a:xfrm>
        </p:spPr>
        <p:txBody>
          <a:bodyPr/>
          <a:lstStyle/>
          <a:p>
            <a:r>
              <a:rPr lang="de-DE" smtClean="0"/>
              <a:t>Detmold, Dr. Ralf Togler</a:t>
            </a:r>
            <a:endParaRPr lang="de-DE" dirty="0"/>
          </a:p>
        </p:txBody>
      </p:sp>
      <p:sp>
        <p:nvSpPr>
          <p:cNvPr id="21" name="Textplatzhalter 8"/>
          <p:cNvSpPr>
            <a:spLocks noGrp="1"/>
          </p:cNvSpPr>
          <p:nvPr>
            <p:ph type="title"/>
          </p:nvPr>
        </p:nvSpPr>
        <p:spPr>
          <a:xfrm>
            <a:off x="1809206" y="882968"/>
            <a:ext cx="8007531" cy="400776"/>
          </a:xfrm>
          <a:solidFill>
            <a:schemeClr val="bg1"/>
          </a:solidFill>
        </p:spPr>
        <p:txBody>
          <a:bodyPr/>
          <a:lstStyle/>
          <a:p>
            <a:r>
              <a:rPr lang="de-DE" dirty="0"/>
              <a:t>Fachnetzwerk Fördermittelakquise NRW – Die Ausgangslage</a:t>
            </a:r>
          </a:p>
        </p:txBody>
      </p:sp>
      <p:grpSp>
        <p:nvGrpSpPr>
          <p:cNvPr id="12" name="Gruppieren 11"/>
          <p:cNvGrpSpPr/>
          <p:nvPr/>
        </p:nvGrpSpPr>
        <p:grpSpPr>
          <a:xfrm>
            <a:off x="2184240" y="1853903"/>
            <a:ext cx="7392593" cy="4638222"/>
            <a:chOff x="1945780" y="1676927"/>
            <a:chExt cx="7392593" cy="4638222"/>
          </a:xfrm>
        </p:grpSpPr>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5780" y="1676927"/>
              <a:ext cx="6103434" cy="4370038"/>
            </a:xfrm>
            <a:prstGeom prst="rect">
              <a:avLst/>
            </a:prstGeom>
          </p:spPr>
        </p:pic>
        <p:grpSp>
          <p:nvGrpSpPr>
            <p:cNvPr id="10" name="Gruppieren 9"/>
            <p:cNvGrpSpPr/>
            <p:nvPr/>
          </p:nvGrpSpPr>
          <p:grpSpPr>
            <a:xfrm>
              <a:off x="6115113" y="3714769"/>
              <a:ext cx="3223260" cy="2600380"/>
              <a:chOff x="3577590" y="4180866"/>
              <a:chExt cx="3223260" cy="2600380"/>
            </a:xfrm>
          </p:grpSpPr>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7590" y="4180866"/>
                <a:ext cx="3223260" cy="2600380"/>
              </a:xfrm>
              <a:prstGeom prst="rect">
                <a:avLst/>
              </a:prstGeom>
            </p:spPr>
          </p:pic>
          <p:sp>
            <p:nvSpPr>
              <p:cNvPr id="11" name="Ellipse 10"/>
              <p:cNvSpPr/>
              <p:nvPr/>
            </p:nvSpPr>
            <p:spPr>
              <a:xfrm>
                <a:off x="3636373" y="4402250"/>
                <a:ext cx="1758587" cy="64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sp>
        <p:nvSpPr>
          <p:cNvPr id="14" name="Untertitel 6">
            <a:extLst>
              <a:ext uri="{FF2B5EF4-FFF2-40B4-BE49-F238E27FC236}">
                <a16:creationId xmlns:a16="http://schemas.microsoft.com/office/drawing/2014/main" id="{1BA03C30-71F9-A047-91D4-87034E17045D}"/>
              </a:ext>
            </a:extLst>
          </p:cNvPr>
          <p:cNvSpPr txBox="1">
            <a:spLocks/>
          </p:cNvSpPr>
          <p:nvPr/>
        </p:nvSpPr>
        <p:spPr>
          <a:xfrm>
            <a:off x="1732905" y="1282721"/>
            <a:ext cx="7991475" cy="551517"/>
          </a:xfrm>
          <a:prstGeom prst="rect">
            <a:avLst/>
          </a:prstGeom>
        </p:spPr>
        <p:txBody>
          <a:bodyPr/>
          <a:lstStyle>
            <a:lvl1pPr marL="319088" indent="-311150" algn="l" defTabSz="914400" rtl="0" eaLnBrk="1" latinLnBrk="0" hangingPunct="1">
              <a:lnSpc>
                <a:spcPct val="90000"/>
              </a:lnSpc>
              <a:spcBef>
                <a:spcPts val="1000"/>
              </a:spcBef>
              <a:buClr>
                <a:schemeClr val="accent2"/>
              </a:buClr>
              <a:buSzPct val="100000"/>
              <a:buFont typeface="Zapf Dingbats"/>
              <a:buChar char="❯"/>
              <a:tabLst/>
              <a:defRPr sz="2900" kern="1200">
                <a:solidFill>
                  <a:srgbClr val="00487C"/>
                </a:solidFill>
                <a:latin typeface="+mn-lt"/>
                <a:ea typeface="+mn-ea"/>
                <a:cs typeface="+mn-cs"/>
              </a:defRPr>
            </a:lvl1pPr>
            <a:lvl2pPr marL="630238" indent="-268288" algn="l" defTabSz="914400" rtl="0" eaLnBrk="1" latinLnBrk="0" hangingPunct="1">
              <a:lnSpc>
                <a:spcPct val="90000"/>
              </a:lnSpc>
              <a:spcBef>
                <a:spcPts val="500"/>
              </a:spcBef>
              <a:buClr>
                <a:schemeClr val="accent2"/>
              </a:buClr>
              <a:buSzPct val="100000"/>
              <a:buFont typeface="Zapf Dingbats"/>
              <a:buChar char="❯"/>
              <a:tabLst/>
              <a:defRPr sz="2300" kern="1200">
                <a:solidFill>
                  <a:schemeClr val="tx1"/>
                </a:solidFill>
                <a:latin typeface="+mn-lt"/>
                <a:ea typeface="+mn-ea"/>
                <a:cs typeface="+mn-cs"/>
              </a:defRPr>
            </a:lvl2pPr>
            <a:lvl3pPr marL="889000" indent="-215900" algn="l" defTabSz="914400" rtl="0" eaLnBrk="1" latinLnBrk="0" hangingPunct="1">
              <a:lnSpc>
                <a:spcPct val="90000"/>
              </a:lnSpc>
              <a:spcBef>
                <a:spcPts val="500"/>
              </a:spcBef>
              <a:buClr>
                <a:schemeClr val="accent2"/>
              </a:buClr>
              <a:buSzPct val="100000"/>
              <a:buFont typeface="Zapf Dingbats"/>
              <a:buChar char="❯"/>
              <a:tabLst/>
              <a:defRPr sz="1900" kern="1200">
                <a:solidFill>
                  <a:schemeClr val="tx1"/>
                </a:solidFill>
                <a:latin typeface="+mn-lt"/>
                <a:ea typeface="+mn-ea"/>
                <a:cs typeface="+mn-cs"/>
              </a:defRPr>
            </a:lvl3pPr>
            <a:lvl4pPr marL="1200150" indent="-173038" algn="l" defTabSz="914400" rtl="0" eaLnBrk="1" latinLnBrk="0" hangingPunct="1">
              <a:lnSpc>
                <a:spcPct val="90000"/>
              </a:lnSpc>
              <a:spcBef>
                <a:spcPts val="500"/>
              </a:spcBef>
              <a:buClr>
                <a:schemeClr val="accent2"/>
              </a:buClr>
              <a:buSzPct val="100000"/>
              <a:buFont typeface="Zapf Dingbats"/>
              <a:buChar char="❯"/>
              <a:tabLst/>
              <a:defRPr sz="1500" kern="1200">
                <a:solidFill>
                  <a:schemeClr val="tx1"/>
                </a:solidFill>
                <a:latin typeface="+mn-lt"/>
                <a:ea typeface="+mn-ea"/>
                <a:cs typeface="+mn-cs"/>
              </a:defRPr>
            </a:lvl4pPr>
            <a:lvl5pPr marL="1468438" indent="-130175" algn="l" defTabSz="914400" rtl="0" eaLnBrk="1" latinLnBrk="0" hangingPunct="1">
              <a:lnSpc>
                <a:spcPct val="90000"/>
              </a:lnSpc>
              <a:spcBef>
                <a:spcPts val="500"/>
              </a:spcBef>
              <a:buClr>
                <a:schemeClr val="accent2"/>
              </a:buClr>
              <a:buSzPct val="100000"/>
              <a:buFont typeface="Zapf Dingbats"/>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buNone/>
            </a:pPr>
            <a:r>
              <a:rPr lang="de-DE" sz="1800" dirty="0">
                <a:solidFill>
                  <a:schemeClr val="accent5">
                    <a:lumMod val="75000"/>
                  </a:schemeClr>
                </a:solidFill>
              </a:rPr>
              <a:t>Haushaltsstatus NRW-Kommunen </a:t>
            </a:r>
            <a:r>
              <a:rPr lang="de-DE" sz="1800" dirty="0" smtClean="0">
                <a:solidFill>
                  <a:schemeClr val="accent5">
                    <a:lumMod val="75000"/>
                  </a:schemeClr>
                </a:solidFill>
              </a:rPr>
              <a:t>2018: </a:t>
            </a:r>
            <a:r>
              <a:rPr lang="de-DE" sz="1800" dirty="0">
                <a:solidFill>
                  <a:schemeClr val="accent5">
                    <a:lumMod val="75000"/>
                  </a:schemeClr>
                </a:solidFill>
              </a:rPr>
              <a:t>E</a:t>
            </a:r>
            <a:r>
              <a:rPr lang="de-DE" sz="1800" dirty="0" smtClean="0">
                <a:solidFill>
                  <a:schemeClr val="accent5">
                    <a:lumMod val="75000"/>
                  </a:schemeClr>
                </a:solidFill>
              </a:rPr>
              <a:t>twa </a:t>
            </a:r>
            <a:r>
              <a:rPr lang="de-DE" sz="1800" dirty="0">
                <a:solidFill>
                  <a:schemeClr val="accent5">
                    <a:lumMod val="75000"/>
                  </a:schemeClr>
                </a:solidFill>
              </a:rPr>
              <a:t>2</a:t>
            </a:r>
            <a:r>
              <a:rPr lang="de-DE" sz="1800" dirty="0" smtClean="0">
                <a:solidFill>
                  <a:schemeClr val="accent5">
                    <a:lumMod val="75000"/>
                  </a:schemeClr>
                </a:solidFill>
              </a:rPr>
              <a:t>/3 der Kommunalhaushalte sind nicht ausgeglichen</a:t>
            </a:r>
            <a:endParaRPr lang="de-DE" dirty="0">
              <a:solidFill>
                <a:schemeClr val="accent5">
                  <a:lumMod val="75000"/>
                </a:schemeClr>
              </a:solidFill>
            </a:endParaRPr>
          </a:p>
        </p:txBody>
      </p:sp>
    </p:spTree>
    <p:extLst>
      <p:ext uri="{BB962C8B-B14F-4D97-AF65-F5344CB8AC3E}">
        <p14:creationId xmlns:p14="http://schemas.microsoft.com/office/powerpoint/2010/main" val="3664071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62CDD3A-94A5-404D-B186-8D0B69A3F5B5}"/>
              </a:ext>
            </a:extLst>
          </p:cNvPr>
          <p:cNvSpPr>
            <a:spLocks noGrp="1"/>
          </p:cNvSpPr>
          <p:nvPr>
            <p:ph type="dt" sz="half" idx="10"/>
          </p:nvPr>
        </p:nvSpPr>
        <p:spPr/>
        <p:txBody>
          <a:bodyPr/>
          <a:lstStyle/>
          <a:p>
            <a:r>
              <a:rPr lang="de-DE" smtClean="0"/>
              <a:t>21.09.2021</a:t>
            </a:r>
            <a:endParaRPr lang="de-DE"/>
          </a:p>
        </p:txBody>
      </p:sp>
      <p:sp>
        <p:nvSpPr>
          <p:cNvPr id="3" name="Fußzeilenplatzhalter 2">
            <a:extLst>
              <a:ext uri="{FF2B5EF4-FFF2-40B4-BE49-F238E27FC236}">
                <a16:creationId xmlns:a16="http://schemas.microsoft.com/office/drawing/2014/main" id="{932024FC-F418-3C4A-A2F3-C48CFF0164AE}"/>
              </a:ext>
            </a:extLst>
          </p:cNvPr>
          <p:cNvSpPr>
            <a:spLocks noGrp="1"/>
          </p:cNvSpPr>
          <p:nvPr>
            <p:ph type="ftr" sz="quarter" idx="11"/>
          </p:nvPr>
        </p:nvSpPr>
        <p:spPr/>
        <p:txBody>
          <a:bodyPr/>
          <a:lstStyle/>
          <a:p>
            <a:r>
              <a:rPr lang="de-DE" smtClean="0"/>
              <a:t>Detmold, Dr. Ralf Togler</a:t>
            </a:r>
            <a:endParaRPr lang="de-DE"/>
          </a:p>
        </p:txBody>
      </p:sp>
      <p:sp>
        <p:nvSpPr>
          <p:cNvPr id="4" name="Foliennummernplatzhalter 3">
            <a:extLst>
              <a:ext uri="{FF2B5EF4-FFF2-40B4-BE49-F238E27FC236}">
                <a16:creationId xmlns:a16="http://schemas.microsoft.com/office/drawing/2014/main" id="{99A90599-D2FF-B64D-84C8-D81AEDB1405C}"/>
              </a:ext>
            </a:extLst>
          </p:cNvPr>
          <p:cNvSpPr>
            <a:spLocks noGrp="1"/>
          </p:cNvSpPr>
          <p:nvPr>
            <p:ph type="sldNum" sz="quarter" idx="12"/>
          </p:nvPr>
        </p:nvSpPr>
        <p:spPr/>
        <p:txBody>
          <a:bodyPr/>
          <a:lstStyle/>
          <a:p>
            <a:fld id="{3E9026C8-1FB3-7D44-A599-C24B210E39ED}" type="slidenum">
              <a:rPr lang="de-DE" smtClean="0"/>
              <a:t>7</a:t>
            </a:fld>
            <a:endParaRPr lang="de-DE"/>
          </a:p>
        </p:txBody>
      </p:sp>
      <p:sp>
        <p:nvSpPr>
          <p:cNvPr id="5" name="Bildplatzhalter 4">
            <a:extLst>
              <a:ext uri="{FF2B5EF4-FFF2-40B4-BE49-F238E27FC236}">
                <a16:creationId xmlns:a16="http://schemas.microsoft.com/office/drawing/2014/main" id="{10D2B0BF-AB45-6C4E-A2D8-D1B156B8A249}"/>
              </a:ext>
            </a:extLst>
          </p:cNvPr>
          <p:cNvSpPr>
            <a:spLocks noGrp="1"/>
          </p:cNvSpPr>
          <p:nvPr>
            <p:ph type="pic" sz="quarter" idx="14"/>
          </p:nvPr>
        </p:nvSpPr>
        <p:spPr/>
      </p:sp>
      <p:sp>
        <p:nvSpPr>
          <p:cNvPr id="6" name="Titel 1">
            <a:extLst>
              <a:ext uri="{FF2B5EF4-FFF2-40B4-BE49-F238E27FC236}">
                <a16:creationId xmlns:a16="http://schemas.microsoft.com/office/drawing/2014/main" id="{8509D8A3-8194-104F-B327-23C25ED718E3}"/>
              </a:ext>
            </a:extLst>
          </p:cNvPr>
          <p:cNvSpPr txBox="1">
            <a:spLocks/>
          </p:cNvSpPr>
          <p:nvPr/>
        </p:nvSpPr>
        <p:spPr>
          <a:xfrm>
            <a:off x="1482634" y="985666"/>
            <a:ext cx="8524841" cy="420382"/>
          </a:xfrm>
          <a:prstGeom prst="rect">
            <a:avLst/>
          </a:prstGeom>
        </p:spPr>
        <p:txBody>
          <a:bodyPr/>
          <a:lstStyle>
            <a:lvl1pPr algn="l" defTabSz="914400" rtl="0" eaLnBrk="1" latinLnBrk="0" hangingPunct="1">
              <a:lnSpc>
                <a:spcPct val="90000"/>
              </a:lnSpc>
              <a:spcBef>
                <a:spcPct val="0"/>
              </a:spcBef>
              <a:buNone/>
              <a:defRPr sz="2900" kern="1200">
                <a:solidFill>
                  <a:srgbClr val="00487C"/>
                </a:solidFill>
                <a:latin typeface="+mj-lt"/>
                <a:ea typeface="+mj-ea"/>
                <a:cs typeface="+mj-cs"/>
              </a:defRPr>
            </a:lvl1pPr>
          </a:lstStyle>
          <a:p>
            <a:r>
              <a:rPr lang="de-DE" sz="2400" dirty="0" smtClean="0"/>
              <a:t>Fachnetzwerk</a:t>
            </a:r>
            <a:r>
              <a:rPr lang="de-DE" dirty="0" smtClean="0"/>
              <a:t> </a:t>
            </a:r>
            <a:r>
              <a:rPr lang="de-DE" sz="2400" dirty="0" smtClean="0"/>
              <a:t>Fördermittelakquise NRW – Die Ausgangslage</a:t>
            </a:r>
            <a:endParaRPr lang="de-DE" sz="2400" dirty="0"/>
          </a:p>
        </p:txBody>
      </p:sp>
      <p:pic>
        <p:nvPicPr>
          <p:cNvPr id="8" name="Grafik 7"/>
          <p:cNvPicPr>
            <a:picLocks noChangeAspect="1"/>
          </p:cNvPicPr>
          <p:nvPr/>
        </p:nvPicPr>
        <p:blipFill>
          <a:blip r:embed="rId2"/>
          <a:stretch>
            <a:fillRect/>
          </a:stretch>
        </p:blipFill>
        <p:spPr>
          <a:xfrm>
            <a:off x="1561011" y="1604294"/>
            <a:ext cx="7830639" cy="4458670"/>
          </a:xfrm>
          <a:prstGeom prst="rect">
            <a:avLst/>
          </a:prstGeom>
        </p:spPr>
      </p:pic>
      <p:sp>
        <p:nvSpPr>
          <p:cNvPr id="9" name="Textfeld 8"/>
          <p:cNvSpPr txBox="1"/>
          <p:nvPr/>
        </p:nvSpPr>
        <p:spPr>
          <a:xfrm>
            <a:off x="1561011" y="6153488"/>
            <a:ext cx="2042547" cy="184666"/>
          </a:xfrm>
          <a:prstGeom prst="rect">
            <a:avLst/>
          </a:prstGeom>
          <a:noFill/>
        </p:spPr>
        <p:txBody>
          <a:bodyPr wrap="none" rtlCol="0">
            <a:spAutoFit/>
          </a:bodyPr>
          <a:lstStyle/>
          <a:p>
            <a:r>
              <a:rPr lang="de-DE" sz="600" dirty="0" smtClean="0"/>
              <a:t>Quelle der Grafik</a:t>
            </a:r>
            <a:r>
              <a:rPr lang="de-DE" sz="600" dirty="0"/>
              <a:t>: DVZ-Illustration: Carsten Lüdemann</a:t>
            </a:r>
          </a:p>
        </p:txBody>
      </p:sp>
    </p:spTree>
    <p:extLst>
      <p:ext uri="{BB962C8B-B14F-4D97-AF65-F5344CB8AC3E}">
        <p14:creationId xmlns:p14="http://schemas.microsoft.com/office/powerpoint/2010/main" val="3938496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A6B4458-0AA5-0949-8CFC-6CAFDF8D0FBC}"/>
              </a:ext>
            </a:extLst>
          </p:cNvPr>
          <p:cNvSpPr>
            <a:spLocks noGrp="1"/>
          </p:cNvSpPr>
          <p:nvPr>
            <p:ph type="dt" sz="half" idx="10"/>
          </p:nvPr>
        </p:nvSpPr>
        <p:spPr/>
        <p:txBody>
          <a:bodyPr/>
          <a:lstStyle/>
          <a:p>
            <a:r>
              <a:rPr lang="de-DE" smtClean="0"/>
              <a:t>21.09.2021</a:t>
            </a:r>
            <a:endParaRPr lang="de-DE"/>
          </a:p>
        </p:txBody>
      </p:sp>
      <p:sp>
        <p:nvSpPr>
          <p:cNvPr id="4" name="Fußzeilenplatzhalter 3">
            <a:extLst>
              <a:ext uri="{FF2B5EF4-FFF2-40B4-BE49-F238E27FC236}">
                <a16:creationId xmlns:a16="http://schemas.microsoft.com/office/drawing/2014/main" id="{A646B6E8-9B40-AF49-9F8A-ED52654D5DFD}"/>
              </a:ext>
            </a:extLst>
          </p:cNvPr>
          <p:cNvSpPr>
            <a:spLocks noGrp="1"/>
          </p:cNvSpPr>
          <p:nvPr>
            <p:ph type="ftr" sz="quarter" idx="11"/>
          </p:nvPr>
        </p:nvSpPr>
        <p:spPr/>
        <p:txBody>
          <a:bodyPr/>
          <a:lstStyle/>
          <a:p>
            <a:r>
              <a:rPr lang="de-DE" smtClean="0"/>
              <a:t>Detmold, Dr. Ralf Togler</a:t>
            </a:r>
            <a:endParaRPr lang="de-DE"/>
          </a:p>
        </p:txBody>
      </p:sp>
      <p:sp>
        <p:nvSpPr>
          <p:cNvPr id="5" name="Foliennummernplatzhalter 4">
            <a:extLst>
              <a:ext uri="{FF2B5EF4-FFF2-40B4-BE49-F238E27FC236}">
                <a16:creationId xmlns:a16="http://schemas.microsoft.com/office/drawing/2014/main" id="{B338128F-0317-5548-90B4-E302C25E71F7}"/>
              </a:ext>
            </a:extLst>
          </p:cNvPr>
          <p:cNvSpPr>
            <a:spLocks noGrp="1"/>
          </p:cNvSpPr>
          <p:nvPr>
            <p:ph type="sldNum" sz="quarter" idx="12"/>
          </p:nvPr>
        </p:nvSpPr>
        <p:spPr/>
        <p:txBody>
          <a:bodyPr/>
          <a:lstStyle/>
          <a:p>
            <a:fld id="{3E9026C8-1FB3-7D44-A599-C24B210E39ED}" type="slidenum">
              <a:rPr lang="de-DE" smtClean="0"/>
              <a:t>8</a:t>
            </a:fld>
            <a:endParaRPr lang="de-DE"/>
          </a:p>
        </p:txBody>
      </p:sp>
      <p:sp>
        <p:nvSpPr>
          <p:cNvPr id="6" name="Bildplatzhalter 5">
            <a:extLst>
              <a:ext uri="{FF2B5EF4-FFF2-40B4-BE49-F238E27FC236}">
                <a16:creationId xmlns:a16="http://schemas.microsoft.com/office/drawing/2014/main" id="{F5FE2C7D-1659-8241-860D-5560CB09FE40}"/>
              </a:ext>
            </a:extLst>
          </p:cNvPr>
          <p:cNvSpPr>
            <a:spLocks noGrp="1"/>
          </p:cNvSpPr>
          <p:nvPr>
            <p:ph type="pic" sz="quarter" idx="14"/>
          </p:nvPr>
        </p:nvSpPr>
        <p:spPr/>
      </p:sp>
      <p:sp>
        <p:nvSpPr>
          <p:cNvPr id="7" name="Textplatzhalter 6">
            <a:extLst>
              <a:ext uri="{FF2B5EF4-FFF2-40B4-BE49-F238E27FC236}">
                <a16:creationId xmlns:a16="http://schemas.microsoft.com/office/drawing/2014/main" id="{7391B483-8F3C-C644-8218-95DBBF2DED0C}"/>
              </a:ext>
            </a:extLst>
          </p:cNvPr>
          <p:cNvSpPr>
            <a:spLocks noGrp="1"/>
          </p:cNvSpPr>
          <p:nvPr>
            <p:ph type="body" sz="quarter" idx="26"/>
          </p:nvPr>
        </p:nvSpPr>
        <p:spPr/>
        <p:txBody>
          <a:bodyPr/>
          <a:lstStyle/>
          <a:p>
            <a:r>
              <a:rPr lang="de-DE" dirty="0" smtClean="0"/>
              <a:t>Kernpunkte der FNF-Unterstützungsleistung</a:t>
            </a:r>
            <a:endParaRPr lang="de-DE" dirty="0"/>
          </a:p>
        </p:txBody>
      </p:sp>
      <p:pic>
        <p:nvPicPr>
          <p:cNvPr id="24" name="Bildplatzhalter 23"/>
          <p:cNvPicPr>
            <a:picLocks noGrp="1" noChangeAspect="1"/>
          </p:cNvPicPr>
          <p:nvPr>
            <p:ph type="pic" sz="quarter" idx="28"/>
          </p:nvPr>
        </p:nvPicPr>
        <p:blipFill>
          <a:blip r:embed="rId2" cstate="screen">
            <a:extLst>
              <a:ext uri="{28A0092B-C50C-407E-A947-70E740481C1C}">
                <a14:useLocalDpi xmlns:a14="http://schemas.microsoft.com/office/drawing/2010/main"/>
              </a:ext>
            </a:extLst>
          </a:blip>
          <a:srcRect/>
          <a:stretch>
            <a:fillRect/>
          </a:stretch>
        </p:blipFill>
        <p:spPr/>
      </p:pic>
      <p:pic>
        <p:nvPicPr>
          <p:cNvPr id="25" name="Bildplatzhalter 24"/>
          <p:cNvPicPr>
            <a:picLocks noGrp="1" noChangeAspect="1"/>
          </p:cNvPicPr>
          <p:nvPr>
            <p:ph type="pic" sz="quarter" idx="29"/>
          </p:nvPr>
        </p:nvPicPr>
        <p:blipFill>
          <a:blip r:embed="rId3" cstate="screen">
            <a:extLst>
              <a:ext uri="{28A0092B-C50C-407E-A947-70E740481C1C}">
                <a14:useLocalDpi xmlns:a14="http://schemas.microsoft.com/office/drawing/2010/main"/>
              </a:ext>
            </a:extLst>
          </a:blip>
          <a:srcRect/>
          <a:stretch>
            <a:fillRect/>
          </a:stretch>
        </p:blipFill>
        <p:spPr/>
      </p:pic>
      <p:pic>
        <p:nvPicPr>
          <p:cNvPr id="28" name="Bildplatzhalter 27"/>
          <p:cNvPicPr>
            <a:picLocks noGrp="1" noChangeAspect="1"/>
          </p:cNvPicPr>
          <p:nvPr>
            <p:ph type="pic" sz="quarter" idx="30"/>
          </p:nvPr>
        </p:nvPicPr>
        <p:blipFill>
          <a:blip r:embed="rId4" cstate="screen">
            <a:extLst>
              <a:ext uri="{28A0092B-C50C-407E-A947-70E740481C1C}">
                <a14:useLocalDpi xmlns:a14="http://schemas.microsoft.com/office/drawing/2010/main"/>
              </a:ext>
            </a:extLst>
          </a:blip>
          <a:srcRect/>
          <a:stretch>
            <a:fillRect/>
          </a:stretch>
        </p:blipFill>
        <p:spPr/>
      </p:pic>
      <p:sp>
        <p:nvSpPr>
          <p:cNvPr id="12" name="Textplatzhalter 11">
            <a:extLst>
              <a:ext uri="{FF2B5EF4-FFF2-40B4-BE49-F238E27FC236}">
                <a16:creationId xmlns:a16="http://schemas.microsoft.com/office/drawing/2014/main" id="{A6B13A74-3E17-B044-968A-E0EF5B5575D0}"/>
              </a:ext>
            </a:extLst>
          </p:cNvPr>
          <p:cNvSpPr>
            <a:spLocks noGrp="1"/>
          </p:cNvSpPr>
          <p:nvPr>
            <p:ph type="body" sz="quarter" idx="31"/>
          </p:nvPr>
        </p:nvSpPr>
        <p:spPr>
          <a:xfrm>
            <a:off x="2020146" y="3489002"/>
            <a:ext cx="2037503" cy="1295128"/>
          </a:xfrm>
        </p:spPr>
        <p:txBody>
          <a:bodyPr/>
          <a:lstStyle/>
          <a:p>
            <a:r>
              <a:rPr lang="de-DE" dirty="0" smtClean="0"/>
              <a:t>Kontinuierliche und aktuelle Information zu Fördermitteln, Quoten, Fristen, und Ansprechpartnern</a:t>
            </a:r>
            <a:endParaRPr lang="de-DE" dirty="0"/>
          </a:p>
        </p:txBody>
      </p:sp>
      <p:sp>
        <p:nvSpPr>
          <p:cNvPr id="13" name="Textplatzhalter 12">
            <a:extLst>
              <a:ext uri="{FF2B5EF4-FFF2-40B4-BE49-F238E27FC236}">
                <a16:creationId xmlns:a16="http://schemas.microsoft.com/office/drawing/2014/main" id="{2F4D202B-05E4-0E4A-ABE7-697869B29AC4}"/>
              </a:ext>
            </a:extLst>
          </p:cNvPr>
          <p:cNvSpPr>
            <a:spLocks noGrp="1"/>
          </p:cNvSpPr>
          <p:nvPr>
            <p:ph type="body" sz="quarter" idx="32"/>
          </p:nvPr>
        </p:nvSpPr>
        <p:spPr>
          <a:xfrm>
            <a:off x="4147293" y="3489002"/>
            <a:ext cx="1868591" cy="1677358"/>
          </a:xfrm>
        </p:spPr>
        <p:txBody>
          <a:bodyPr/>
          <a:lstStyle/>
          <a:p>
            <a:r>
              <a:rPr lang="de-DE" dirty="0" smtClean="0"/>
              <a:t>Sprechstunden zu wichtigen Detailfragen, Projektbeschrei-bungen und Handreichungen</a:t>
            </a:r>
            <a:endParaRPr lang="de-DE" dirty="0"/>
          </a:p>
        </p:txBody>
      </p:sp>
      <p:sp>
        <p:nvSpPr>
          <p:cNvPr id="14" name="Textplatzhalter 13">
            <a:extLst>
              <a:ext uri="{FF2B5EF4-FFF2-40B4-BE49-F238E27FC236}">
                <a16:creationId xmlns:a16="http://schemas.microsoft.com/office/drawing/2014/main" id="{1F26137D-3288-9549-ACCF-8EDB21085986}"/>
              </a:ext>
            </a:extLst>
          </p:cNvPr>
          <p:cNvSpPr>
            <a:spLocks noGrp="1"/>
          </p:cNvSpPr>
          <p:nvPr>
            <p:ph type="body" sz="quarter" idx="33"/>
          </p:nvPr>
        </p:nvSpPr>
        <p:spPr>
          <a:xfrm>
            <a:off x="6141933" y="3466632"/>
            <a:ext cx="2009775" cy="1490722"/>
          </a:xfrm>
        </p:spPr>
        <p:txBody>
          <a:bodyPr/>
          <a:lstStyle/>
          <a:p>
            <a:r>
              <a:rPr lang="de-DE" dirty="0" err="1" smtClean="0"/>
              <a:t>Strategieent</a:t>
            </a:r>
            <a:r>
              <a:rPr lang="de-DE" dirty="0" smtClean="0"/>
              <a:t>- </a:t>
            </a:r>
            <a:br>
              <a:rPr lang="de-DE" dirty="0" smtClean="0"/>
            </a:br>
            <a:r>
              <a:rPr lang="de-DE" dirty="0" err="1" smtClean="0"/>
              <a:t>wicklung</a:t>
            </a:r>
            <a:r>
              <a:rPr lang="de-DE" dirty="0" smtClean="0"/>
              <a:t> zur </a:t>
            </a:r>
            <a:r>
              <a:rPr lang="de-DE" dirty="0" err="1" smtClean="0"/>
              <a:t>Haushaltsent-lastung</a:t>
            </a:r>
            <a:r>
              <a:rPr lang="de-DE" dirty="0" smtClean="0"/>
              <a:t> durch Fördermittel</a:t>
            </a:r>
            <a:endParaRPr lang="de-DE" dirty="0"/>
          </a:p>
        </p:txBody>
      </p:sp>
      <p:sp>
        <p:nvSpPr>
          <p:cNvPr id="15" name="Textplatzhalter 14">
            <a:extLst>
              <a:ext uri="{FF2B5EF4-FFF2-40B4-BE49-F238E27FC236}">
                <a16:creationId xmlns:a16="http://schemas.microsoft.com/office/drawing/2014/main" id="{E26D582C-C7F6-FD45-828F-8335E1E061CB}"/>
              </a:ext>
            </a:extLst>
          </p:cNvPr>
          <p:cNvSpPr>
            <a:spLocks noGrp="1"/>
          </p:cNvSpPr>
          <p:nvPr>
            <p:ph type="body" sz="quarter" idx="34"/>
          </p:nvPr>
        </p:nvSpPr>
        <p:spPr>
          <a:xfrm>
            <a:off x="8118370" y="3462006"/>
            <a:ext cx="1868591" cy="1658634"/>
          </a:xfrm>
        </p:spPr>
        <p:txBody>
          <a:bodyPr/>
          <a:lstStyle/>
          <a:p>
            <a:r>
              <a:rPr lang="de-DE" dirty="0" smtClean="0"/>
              <a:t>Vernetzung mit Mitgliedern und Kompetenz-</a:t>
            </a:r>
            <a:br>
              <a:rPr lang="de-DE" dirty="0" smtClean="0"/>
            </a:br>
            <a:r>
              <a:rPr lang="de-DE" dirty="0" err="1" smtClean="0"/>
              <a:t>partnern</a:t>
            </a:r>
            <a:r>
              <a:rPr lang="de-DE" dirty="0" smtClean="0"/>
              <a:t> des FNF</a:t>
            </a:r>
            <a:endParaRPr lang="de-DE" dirty="0"/>
          </a:p>
        </p:txBody>
      </p:sp>
      <p:pic>
        <p:nvPicPr>
          <p:cNvPr id="17" name="Bildplatzhalter 16"/>
          <p:cNvPicPr>
            <a:picLocks noGrp="1" noChangeAspect="1"/>
          </p:cNvPicPr>
          <p:nvPr>
            <p:ph type="pic" sz="quarter" idx="27"/>
          </p:nvPr>
        </p:nvPicPr>
        <p:blipFill>
          <a:blip r:embed="rId5" cstate="screen">
            <a:extLst>
              <a:ext uri="{28A0092B-C50C-407E-A947-70E740481C1C}">
                <a14:useLocalDpi xmlns:a14="http://schemas.microsoft.com/office/drawing/2010/main"/>
              </a:ext>
            </a:extLst>
          </a:blip>
          <a:srcRect/>
          <a:stretch>
            <a:fillRect/>
          </a:stretch>
        </p:blipFill>
        <p:spPr/>
      </p:pic>
      <p:sp>
        <p:nvSpPr>
          <p:cNvPr id="16" name="Titel 1">
            <a:extLst>
              <a:ext uri="{FF2B5EF4-FFF2-40B4-BE49-F238E27FC236}">
                <a16:creationId xmlns:a16="http://schemas.microsoft.com/office/drawing/2014/main" id="{8509D8A3-8194-104F-B327-23C25ED718E3}"/>
              </a:ext>
            </a:extLst>
          </p:cNvPr>
          <p:cNvSpPr txBox="1">
            <a:spLocks/>
          </p:cNvSpPr>
          <p:nvPr/>
        </p:nvSpPr>
        <p:spPr>
          <a:xfrm>
            <a:off x="2020147" y="1393363"/>
            <a:ext cx="8110099" cy="288000"/>
          </a:xfrm>
          <a:prstGeom prst="rect">
            <a:avLst/>
          </a:prstGeom>
          <a:noFill/>
          <a:ln>
            <a:noFill/>
          </a:ln>
        </p:spPr>
        <p:txBody>
          <a:bodyPr vert="horz" lIns="0" tIns="0" rIns="0" bIns="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lang="de-DE" sz="2300" kern="1200" smtClean="0">
                <a:solidFill>
                  <a:srgbClr val="00487C"/>
                </a:solidFill>
                <a:effectLst/>
                <a:latin typeface="+mj-lt"/>
                <a:ea typeface="+mj-ea"/>
                <a:cs typeface="+mj-cs"/>
              </a:defRPr>
            </a:lvl1pPr>
          </a:lstStyle>
          <a:p>
            <a:r>
              <a:rPr lang="de-DE" dirty="0" smtClean="0"/>
              <a:t>Fachnetzwerk Fördermittelakquise NRW – Die FNF-Idee 2019</a:t>
            </a:r>
            <a:endParaRPr lang="de-DE" dirty="0"/>
          </a:p>
        </p:txBody>
      </p:sp>
    </p:spTree>
    <p:extLst>
      <p:ext uri="{BB962C8B-B14F-4D97-AF65-F5344CB8AC3E}">
        <p14:creationId xmlns:p14="http://schemas.microsoft.com/office/powerpoint/2010/main" val="2671491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9D8A3-8194-104F-B327-23C25ED718E3}"/>
              </a:ext>
            </a:extLst>
          </p:cNvPr>
          <p:cNvSpPr>
            <a:spLocks noGrp="1"/>
          </p:cNvSpPr>
          <p:nvPr>
            <p:ph type="title"/>
          </p:nvPr>
        </p:nvSpPr>
        <p:spPr/>
        <p:txBody>
          <a:bodyPr/>
          <a:lstStyle/>
          <a:p>
            <a:r>
              <a:rPr lang="de-DE" dirty="0" smtClean="0"/>
              <a:t>Fachnetzwerk Fördermittelakquise NRW – Die Entwicklung</a:t>
            </a:r>
            <a:endParaRPr lang="de-DE" dirty="0"/>
          </a:p>
        </p:txBody>
      </p:sp>
      <p:sp>
        <p:nvSpPr>
          <p:cNvPr id="3" name="Datumsplatzhalter 2">
            <a:extLst>
              <a:ext uri="{FF2B5EF4-FFF2-40B4-BE49-F238E27FC236}">
                <a16:creationId xmlns:a16="http://schemas.microsoft.com/office/drawing/2014/main" id="{69E311E6-E623-FD4F-AB42-7885BB10E0E8}"/>
              </a:ext>
            </a:extLst>
          </p:cNvPr>
          <p:cNvSpPr>
            <a:spLocks noGrp="1"/>
          </p:cNvSpPr>
          <p:nvPr>
            <p:ph type="dt" sz="half" idx="10"/>
          </p:nvPr>
        </p:nvSpPr>
        <p:spPr/>
        <p:txBody>
          <a:bodyPr/>
          <a:lstStyle/>
          <a:p>
            <a:r>
              <a:rPr lang="de-DE" smtClean="0"/>
              <a:t>21.09.2021</a:t>
            </a:r>
            <a:endParaRPr lang="de-DE"/>
          </a:p>
        </p:txBody>
      </p:sp>
      <p:sp>
        <p:nvSpPr>
          <p:cNvPr id="4" name="Fußzeilenplatzhalter 3">
            <a:extLst>
              <a:ext uri="{FF2B5EF4-FFF2-40B4-BE49-F238E27FC236}">
                <a16:creationId xmlns:a16="http://schemas.microsoft.com/office/drawing/2014/main" id="{03A7DE2A-9B1A-1F41-9DAF-ACE71638FCD6}"/>
              </a:ext>
            </a:extLst>
          </p:cNvPr>
          <p:cNvSpPr>
            <a:spLocks noGrp="1"/>
          </p:cNvSpPr>
          <p:nvPr>
            <p:ph type="ftr" sz="quarter" idx="11"/>
          </p:nvPr>
        </p:nvSpPr>
        <p:spPr/>
        <p:txBody>
          <a:bodyPr/>
          <a:lstStyle/>
          <a:p>
            <a:r>
              <a:rPr lang="de-DE" smtClean="0"/>
              <a:t>Detmold, Dr. Ralf Togler</a:t>
            </a:r>
            <a:endParaRPr lang="de-DE"/>
          </a:p>
        </p:txBody>
      </p:sp>
      <p:sp>
        <p:nvSpPr>
          <p:cNvPr id="5" name="Foliennummernplatzhalter 4">
            <a:extLst>
              <a:ext uri="{FF2B5EF4-FFF2-40B4-BE49-F238E27FC236}">
                <a16:creationId xmlns:a16="http://schemas.microsoft.com/office/drawing/2014/main" id="{B277A651-475E-7840-A6AD-B10A0FB3F538}"/>
              </a:ext>
            </a:extLst>
          </p:cNvPr>
          <p:cNvSpPr>
            <a:spLocks noGrp="1"/>
          </p:cNvSpPr>
          <p:nvPr>
            <p:ph type="sldNum" sz="quarter" idx="12"/>
          </p:nvPr>
        </p:nvSpPr>
        <p:spPr/>
        <p:txBody>
          <a:bodyPr/>
          <a:lstStyle/>
          <a:p>
            <a:fld id="{3E9026C8-1FB3-7D44-A599-C24B210E39ED}" type="slidenum">
              <a:rPr lang="de-DE" smtClean="0"/>
              <a:t>9</a:t>
            </a:fld>
            <a:endParaRPr lang="de-DE"/>
          </a:p>
        </p:txBody>
      </p:sp>
      <p:sp>
        <p:nvSpPr>
          <p:cNvPr id="6" name="Bildplatzhalter 5">
            <a:extLst>
              <a:ext uri="{FF2B5EF4-FFF2-40B4-BE49-F238E27FC236}">
                <a16:creationId xmlns:a16="http://schemas.microsoft.com/office/drawing/2014/main" id="{3E2779CA-E77B-7D48-A87F-E891D8727D6D}"/>
              </a:ext>
            </a:extLst>
          </p:cNvPr>
          <p:cNvSpPr>
            <a:spLocks noGrp="1"/>
          </p:cNvSpPr>
          <p:nvPr>
            <p:ph type="pic" sz="quarter" idx="14"/>
          </p:nvPr>
        </p:nvSpPr>
        <p:spPr/>
      </p:sp>
      <p:sp>
        <p:nvSpPr>
          <p:cNvPr id="7" name="Untertitel 6">
            <a:extLst>
              <a:ext uri="{FF2B5EF4-FFF2-40B4-BE49-F238E27FC236}">
                <a16:creationId xmlns:a16="http://schemas.microsoft.com/office/drawing/2014/main" id="{1BA03C30-71F9-A047-91D4-87034E17045D}"/>
              </a:ext>
            </a:extLst>
          </p:cNvPr>
          <p:cNvSpPr>
            <a:spLocks noGrp="1"/>
          </p:cNvSpPr>
          <p:nvPr>
            <p:ph type="subTitle" idx="15"/>
          </p:nvPr>
        </p:nvSpPr>
        <p:spPr/>
        <p:txBody>
          <a:bodyPr/>
          <a:lstStyle/>
          <a:p>
            <a:endParaRPr lang="de-DE" dirty="0"/>
          </a:p>
        </p:txBody>
      </p:sp>
      <p:sp>
        <p:nvSpPr>
          <p:cNvPr id="8" name="Textplatzhalter 7">
            <a:extLst>
              <a:ext uri="{FF2B5EF4-FFF2-40B4-BE49-F238E27FC236}">
                <a16:creationId xmlns:a16="http://schemas.microsoft.com/office/drawing/2014/main" id="{6EDD6933-4768-6146-B200-BD80E6538E2E}"/>
              </a:ext>
            </a:extLst>
          </p:cNvPr>
          <p:cNvSpPr>
            <a:spLocks noGrp="1"/>
          </p:cNvSpPr>
          <p:nvPr>
            <p:ph type="body" sz="quarter" idx="4294967295"/>
          </p:nvPr>
        </p:nvSpPr>
        <p:spPr>
          <a:xfrm>
            <a:off x="12956412" y="2243138"/>
            <a:ext cx="7991475" cy="4008437"/>
          </a:xfrm>
        </p:spPr>
        <p:txBody>
          <a:bodyPr/>
          <a:lstStyle/>
          <a:p>
            <a:endParaRPr lang="de-DE"/>
          </a:p>
        </p:txBody>
      </p:sp>
      <p:sp>
        <p:nvSpPr>
          <p:cNvPr id="9" name="Textplatzhalter 8">
            <a:extLst>
              <a:ext uri="{FF2B5EF4-FFF2-40B4-BE49-F238E27FC236}">
                <a16:creationId xmlns:a16="http://schemas.microsoft.com/office/drawing/2014/main" id="{A90A4B15-B549-F04C-BC44-7E0B36AF961D}"/>
              </a:ext>
            </a:extLst>
          </p:cNvPr>
          <p:cNvSpPr>
            <a:spLocks noGrp="1"/>
          </p:cNvSpPr>
          <p:nvPr>
            <p:ph type="body" sz="quarter" idx="28"/>
          </p:nvPr>
        </p:nvSpPr>
        <p:spPr>
          <a:xfrm>
            <a:off x="2016000" y="2243138"/>
            <a:ext cx="8413461" cy="4008437"/>
          </a:xfrm>
        </p:spPr>
        <p:txBody>
          <a:bodyPr/>
          <a:lstStyle/>
          <a:p>
            <a:r>
              <a:rPr lang="de-DE" dirty="0" smtClean="0"/>
              <a:t>Sommer 2019: Präsentation der Idee vor über 150 Kommunalvertretern</a:t>
            </a:r>
          </a:p>
          <a:p>
            <a:r>
              <a:rPr lang="de-DE" dirty="0" smtClean="0"/>
              <a:t>Unmittelbar 60 Absichtserklärungen nach Ideenvorstellung</a:t>
            </a:r>
          </a:p>
          <a:p>
            <a:r>
              <a:rPr lang="de-DE" dirty="0" smtClean="0"/>
              <a:t>Netzwerkgründung zum 1. Oktober 2019</a:t>
            </a:r>
            <a:endParaRPr lang="de-DE" dirty="0"/>
          </a:p>
          <a:p>
            <a:r>
              <a:rPr lang="de-DE" dirty="0" smtClean="0"/>
              <a:t>Weihnachten 2019: 70 FNF-Mitglieder</a:t>
            </a:r>
          </a:p>
          <a:p>
            <a:r>
              <a:rPr lang="de-DE" dirty="0" smtClean="0"/>
              <a:t>Kurz vor Pandemiebeginn im Februar 2020 erstes Netzwerktreffen</a:t>
            </a:r>
            <a:endParaRPr lang="de-DE" dirty="0"/>
          </a:p>
          <a:p>
            <a:r>
              <a:rPr lang="de-DE" dirty="0" smtClean="0"/>
              <a:t>Juli 2020: Begrüßung des einhundertsten Mitglieds (Kalletal, Kreis Lippe)</a:t>
            </a:r>
            <a:endParaRPr lang="de-DE" dirty="0"/>
          </a:p>
          <a:p>
            <a:r>
              <a:rPr lang="de-DE" dirty="0" smtClean="0"/>
              <a:t>Juli 2021: 125 FNF-Mitglieder</a:t>
            </a:r>
          </a:p>
          <a:p>
            <a:r>
              <a:rPr lang="de-DE" dirty="0" smtClean="0"/>
              <a:t>August 2021: Essen, erste Stadt mit über 500.000 Einwohnern Mitglied</a:t>
            </a:r>
            <a:endParaRPr lang="de-DE" dirty="0"/>
          </a:p>
        </p:txBody>
      </p:sp>
    </p:spTree>
    <p:extLst>
      <p:ext uri="{BB962C8B-B14F-4D97-AF65-F5344CB8AC3E}">
        <p14:creationId xmlns:p14="http://schemas.microsoft.com/office/powerpoint/2010/main" val="2272088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Benutzerdefiniert 1">
      <a:dk1>
        <a:srgbClr val="000000"/>
      </a:dk1>
      <a:lt1>
        <a:srgbClr val="FFFFFF"/>
      </a:lt1>
      <a:dk2>
        <a:srgbClr val="00487C"/>
      </a:dk2>
      <a:lt2>
        <a:srgbClr val="FFFFFF"/>
      </a:lt2>
      <a:accent1>
        <a:srgbClr val="00487C"/>
      </a:accent1>
      <a:accent2>
        <a:srgbClr val="98BC27"/>
      </a:accent2>
      <a:accent3>
        <a:srgbClr val="808080"/>
      </a:accent3>
      <a:accent4>
        <a:srgbClr val="4C7EA3"/>
      </a:accent4>
      <a:accent5>
        <a:srgbClr val="B2C8D6"/>
      </a:accent5>
      <a:accent6>
        <a:srgbClr val="B6D067"/>
      </a:accent6>
      <a:hlink>
        <a:srgbClr val="00487C"/>
      </a:hlink>
      <a:folHlink>
        <a:srgbClr val="4C7E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E9C4905F-F86B-488E-9421-D748AF3340F5}" vid="{F777A004-01D7-4A01-B3E2-7FECD61CF52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PP-Master-KommunalAgenturNRW_NEUE VORLAGE</Template>
  <TotalTime>0</TotalTime>
  <Words>1970</Words>
  <Application>Microsoft Office PowerPoint</Application>
  <PresentationFormat>Breitbild</PresentationFormat>
  <Paragraphs>438</Paragraphs>
  <Slides>39</Slides>
  <Notes>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39</vt:i4>
      </vt:variant>
    </vt:vector>
  </HeadingPairs>
  <TitlesOfParts>
    <vt:vector size="47" baseType="lpstr">
      <vt:lpstr>ＭＳ Ｐゴシック</vt:lpstr>
      <vt:lpstr>Arial</vt:lpstr>
      <vt:lpstr>Arial (Textkörper)</vt:lpstr>
      <vt:lpstr>Calibri</vt:lpstr>
      <vt:lpstr>Helvetica</vt:lpstr>
      <vt:lpstr>Wingdings</vt:lpstr>
      <vt:lpstr>Zapf Dingbats</vt:lpstr>
      <vt:lpstr>Office</vt:lpstr>
      <vt:lpstr>Neuigkeiten aus den Netzwerken der Kommunal Agentur NRW </vt:lpstr>
      <vt:lpstr>PowerPoint-Präsentation</vt:lpstr>
      <vt:lpstr>PowerPoint-Präsentation</vt:lpstr>
      <vt:lpstr>Agenda</vt:lpstr>
      <vt:lpstr>PowerPoint-Präsentation</vt:lpstr>
      <vt:lpstr>Fachnetzwerk Fördermittelakquise NRW – Die Ausgangslage</vt:lpstr>
      <vt:lpstr>PowerPoint-Präsentation</vt:lpstr>
      <vt:lpstr>PowerPoint-Präsentation</vt:lpstr>
      <vt:lpstr>Fachnetzwerk Fördermittelakquise NRW – Die Entwicklung</vt:lpstr>
      <vt:lpstr>Fachnetzwerk Fördermittelakquise NRW – Der Mehrwert</vt:lpstr>
      <vt:lpstr>Fachnetzwerk Fördermittelakquise NRW – Aus der Praxis</vt:lpstr>
      <vt:lpstr>Fachnetzwerk Fördermittelakquise NRW – Ausblick</vt:lpstr>
      <vt:lpstr>PowerPoint-Präsentation</vt:lpstr>
      <vt:lpstr>Netzwerk Hochwasser- und Überflutungsschutz</vt:lpstr>
      <vt:lpstr>Netzwerk Hochwasser- und Überflutungsschutz</vt:lpstr>
      <vt:lpstr>Netzwerk Hochwasser- und Überflutungsschutz</vt:lpstr>
      <vt:lpstr>Veranstaltungen - Themenspezifische Seminare / Workshops aus den letzten Jahren </vt:lpstr>
      <vt:lpstr>Erfahrungsaustausch nach Extremereignissen </vt:lpstr>
      <vt:lpstr>Erfahrungsaustausch nach Extremereignissen </vt:lpstr>
      <vt:lpstr>Erfahrungsaustausch nach Extremereignissen </vt:lpstr>
      <vt:lpstr>Materialien zur Unterstützung der Öffentlichkeitsarbeit</vt:lpstr>
      <vt:lpstr>Materialien zur Unterstützung der Öffentlichkeitsarbeit</vt:lpstr>
      <vt:lpstr>Arbeitshilfe „kommunales Starkregenrisikomanagement</vt:lpstr>
      <vt:lpstr>Arbeitshilfe „kommunales Starkregenrisikomanagement</vt:lpstr>
      <vt:lpstr>Hochwasser und Starkregen</vt:lpstr>
      <vt:lpstr>Online-Impulsbeiträge für die Kommunalpolitik </vt:lpstr>
      <vt:lpstr>PowerPoint-Präsentation</vt:lpstr>
      <vt:lpstr>Wer steht hinter Interkommunales.NRW</vt:lpstr>
      <vt:lpstr>Entscheidende Faktoren der interkommunalen Zusammenarbeit</vt:lpstr>
      <vt:lpstr>Ziele und Inhalte</vt:lpstr>
      <vt:lpstr>Beratungsangebote</vt:lpstr>
      <vt:lpstr>Wissensaustausch</vt:lpstr>
      <vt:lpstr>PowerPoint-Präsentation</vt:lpstr>
      <vt:lpstr>PowerPoint-Präsentation</vt:lpstr>
      <vt:lpstr>Was ist BIM</vt:lpstr>
      <vt:lpstr>Was ist BIM</vt:lpstr>
      <vt:lpstr>Wieso ist BIM so wichtig</vt:lpstr>
      <vt:lpstr>Der BIM-Qualifizierungsleitfaden</vt:lpstr>
      <vt:lpstr>PowerPoint-Präsentation</vt:lpstr>
    </vt:vector>
  </TitlesOfParts>
  <Company>Kommunal Agentur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Hallo, dies ist eine lange Headline  auf der Titelseite</dc:title>
  <dc:creator>Scheffs, Christian</dc:creator>
  <cp:lastModifiedBy>Togler, Ralf</cp:lastModifiedBy>
  <cp:revision>79</cp:revision>
  <cp:lastPrinted>2021-09-16T11:05:35Z</cp:lastPrinted>
  <dcterms:created xsi:type="dcterms:W3CDTF">2021-08-30T07:51:04Z</dcterms:created>
  <dcterms:modified xsi:type="dcterms:W3CDTF">2021-09-21T08:51:02Z</dcterms:modified>
</cp:coreProperties>
</file>