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idx="1" hasCustomPrompt="1"/>
          </p:nvPr>
        </p:nvSpPr>
        <p:spPr>
          <a:xfrm>
            <a:off x="467544" y="1528192"/>
            <a:ext cx="8085584" cy="11087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2800">
                <a:solidFill>
                  <a:srgbClr val="DE0223"/>
                </a:solidFill>
                <a:latin typeface="Verdana" pitchFamily="34" charset="0"/>
              </a:defRPr>
            </a:lvl1pPr>
          </a:lstStyle>
          <a:p>
            <a:pPr lvl="0"/>
            <a:r>
              <a:rPr lang="de-DE" dirty="0" smtClean="0"/>
              <a:t>Thema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idx="10" hasCustomPrompt="1"/>
          </p:nvPr>
        </p:nvSpPr>
        <p:spPr>
          <a:xfrm>
            <a:off x="467544" y="2636912"/>
            <a:ext cx="8085584" cy="10801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1600">
                <a:solidFill>
                  <a:srgbClr val="DE0223"/>
                </a:solidFill>
                <a:latin typeface="Verdana" pitchFamily="34" charset="0"/>
              </a:defRPr>
            </a:lvl1pPr>
          </a:lstStyle>
          <a:p>
            <a:pPr lvl="0"/>
            <a:r>
              <a:rPr lang="de-DE" dirty="0" smtClean="0"/>
              <a:t>Untertitel</a:t>
            </a:r>
            <a:endParaRPr lang="de-DE" dirty="0"/>
          </a:p>
        </p:txBody>
      </p:sp>
      <p:sp>
        <p:nvSpPr>
          <p:cNvPr id="5" name="Textplatzhalter 2"/>
          <p:cNvSpPr>
            <a:spLocks noGrp="1"/>
          </p:cNvSpPr>
          <p:nvPr>
            <p:ph idx="11" hasCustomPrompt="1"/>
          </p:nvPr>
        </p:nvSpPr>
        <p:spPr>
          <a:xfrm>
            <a:off x="467544" y="4149080"/>
            <a:ext cx="8085584" cy="10801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 lvl="0"/>
            <a:r>
              <a:rPr lang="de-DE" dirty="0" smtClean="0"/>
              <a:t>Autor | Bezeichnung </a:t>
            </a:r>
            <a:endParaRPr lang="de-DE" dirty="0"/>
          </a:p>
        </p:txBody>
      </p:sp>
      <p:sp>
        <p:nvSpPr>
          <p:cNvPr id="6" name="Textplatzhalter 2"/>
          <p:cNvSpPr txBox="1">
            <a:spLocks/>
          </p:cNvSpPr>
          <p:nvPr userDrawn="1"/>
        </p:nvSpPr>
        <p:spPr>
          <a:xfrm>
            <a:off x="5796136" y="6584400"/>
            <a:ext cx="1584176" cy="259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pPr algn="r"/>
            <a:r>
              <a:rPr lang="de-DE" sz="900" dirty="0" smtClean="0">
                <a:solidFill>
                  <a:prstClr val="white"/>
                </a:solidFill>
                <a:latin typeface="Verdana" pitchFamily="34" charset="0"/>
              </a:rPr>
              <a:t>Dr. Gerd Landsberg </a:t>
            </a:r>
            <a:r>
              <a:rPr lang="de-DE" sz="900" dirty="0" smtClean="0">
                <a:solidFill>
                  <a:srgbClr val="FF0000"/>
                </a:solidFill>
                <a:latin typeface="Verdana" pitchFamily="34" charset="0"/>
              </a:rPr>
              <a:t>|</a:t>
            </a:r>
            <a:r>
              <a:rPr lang="de-DE" sz="900" dirty="0" smtClean="0">
                <a:solidFill>
                  <a:prstClr val="black"/>
                </a:solidFill>
                <a:latin typeface="Verdana" pitchFamily="34" charset="0"/>
              </a:rPr>
              <a:t> </a:t>
            </a:r>
            <a:endParaRPr lang="de-DE" sz="900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320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2"/>
          <p:cNvSpPr>
            <a:spLocks noGrp="1"/>
          </p:cNvSpPr>
          <p:nvPr>
            <p:ph idx="12" hasCustomPrompt="1"/>
          </p:nvPr>
        </p:nvSpPr>
        <p:spPr>
          <a:xfrm>
            <a:off x="0" y="2204864"/>
            <a:ext cx="9144000" cy="43204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1600">
                <a:solidFill>
                  <a:srgbClr val="DE0223"/>
                </a:solidFill>
              </a:defRPr>
            </a:lvl1pPr>
          </a:lstStyle>
          <a:p>
            <a:pPr lvl="0"/>
            <a:r>
              <a:rPr lang="de-DE" dirty="0" smtClean="0"/>
              <a:t>Bild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075240" cy="6046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2400" b="0">
                <a:solidFill>
                  <a:srgbClr val="DE0223"/>
                </a:solidFill>
              </a:defRPr>
            </a:lvl1pPr>
          </a:lstStyle>
          <a:p>
            <a:pPr lvl="0"/>
            <a:r>
              <a:rPr lang="de-DE" dirty="0" smtClean="0"/>
              <a:t>Headline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endParaRPr lang="de-DE" dirty="0"/>
          </a:p>
        </p:txBody>
      </p:sp>
      <p:sp>
        <p:nvSpPr>
          <p:cNvPr id="12" name="Textfeld 11"/>
          <p:cNvSpPr txBox="1"/>
          <p:nvPr userDrawn="1"/>
        </p:nvSpPr>
        <p:spPr>
          <a:xfrm>
            <a:off x="8244408" y="6584400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866123-3343-4C3F-AA2D-D5B15044C5DA}" type="slidenum">
              <a:rPr lang="de-DE" sz="900">
                <a:solidFill>
                  <a:prstClr val="white"/>
                </a:solidFill>
                <a:latin typeface="Verdana" pitchFamily="34" charset="0"/>
              </a:rPr>
              <a:pPr/>
              <a:t>‹Nr.›</a:t>
            </a:fld>
            <a:r>
              <a:rPr lang="de-DE" sz="900" dirty="0">
                <a:solidFill>
                  <a:prstClr val="white"/>
                </a:solidFill>
                <a:latin typeface="Verdana" pitchFamily="34" charset="0"/>
              </a:rPr>
              <a:t>/</a:t>
            </a:r>
            <a:endParaRPr lang="de-DE" sz="9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5" name="Textplatzhalter 2"/>
          <p:cNvSpPr txBox="1">
            <a:spLocks/>
          </p:cNvSpPr>
          <p:nvPr userDrawn="1"/>
        </p:nvSpPr>
        <p:spPr>
          <a:xfrm>
            <a:off x="6084168" y="6584400"/>
            <a:ext cx="1296144" cy="259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pPr algn="r"/>
            <a:r>
              <a:rPr lang="de-DE" sz="900" dirty="0" smtClean="0">
                <a:solidFill>
                  <a:prstClr val="white"/>
                </a:solidFill>
                <a:latin typeface="Verdana" pitchFamily="34" charset="0"/>
              </a:rPr>
              <a:t>Dr. Gerd Landsberg </a:t>
            </a:r>
            <a:r>
              <a:rPr lang="de-DE" sz="900" dirty="0" smtClean="0">
                <a:solidFill>
                  <a:srgbClr val="FF0000"/>
                </a:solidFill>
                <a:latin typeface="Verdana" pitchFamily="34" charset="0"/>
              </a:rPr>
              <a:t>|</a:t>
            </a:r>
            <a:r>
              <a:rPr lang="de-DE" sz="900" dirty="0" smtClean="0">
                <a:solidFill>
                  <a:prstClr val="black"/>
                </a:solidFill>
                <a:latin typeface="Verdana" pitchFamily="34" charset="0"/>
              </a:rPr>
              <a:t> </a:t>
            </a:r>
            <a:endParaRPr lang="de-DE" sz="900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25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4186808" cy="6046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2400" b="0">
                <a:solidFill>
                  <a:srgbClr val="DE0223"/>
                </a:solidFill>
                <a:latin typeface="Verdana" pitchFamily="34" charset="0"/>
              </a:defRPr>
            </a:lvl1pPr>
          </a:lstStyle>
          <a:p>
            <a:pPr lvl="0"/>
            <a:r>
              <a:rPr lang="de-DE" dirty="0" smtClean="0"/>
              <a:t>Headline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idx="11"/>
          </p:nvPr>
        </p:nvSpPr>
        <p:spPr>
          <a:xfrm>
            <a:off x="467544" y="2205038"/>
            <a:ext cx="4176464" cy="43114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16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5" name="Textplatzhalter 2"/>
          <p:cNvSpPr>
            <a:spLocks noGrp="1"/>
          </p:cNvSpPr>
          <p:nvPr>
            <p:ph idx="12" hasCustomPrompt="1"/>
          </p:nvPr>
        </p:nvSpPr>
        <p:spPr>
          <a:xfrm>
            <a:off x="5724128" y="2196000"/>
            <a:ext cx="3024336" cy="43204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1600">
                <a:solidFill>
                  <a:srgbClr val="DE0223"/>
                </a:solidFill>
                <a:latin typeface="Verdana" pitchFamily="34" charset="0"/>
              </a:defRPr>
            </a:lvl1pPr>
          </a:lstStyle>
          <a:p>
            <a:pPr lvl="0"/>
            <a:r>
              <a:rPr lang="de-DE" dirty="0" smtClean="0"/>
              <a:t>Bild</a:t>
            </a:r>
            <a:endParaRPr lang="de-DE" dirty="0"/>
          </a:p>
        </p:txBody>
      </p:sp>
      <p:sp>
        <p:nvSpPr>
          <p:cNvPr id="9" name="Textplatzhalter 2"/>
          <p:cNvSpPr>
            <a:spLocks noGrp="1"/>
          </p:cNvSpPr>
          <p:nvPr>
            <p:ph idx="13" hasCustomPrompt="1"/>
          </p:nvPr>
        </p:nvSpPr>
        <p:spPr>
          <a:xfrm>
            <a:off x="5724128" y="0"/>
            <a:ext cx="3024336" cy="22048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1600">
                <a:solidFill>
                  <a:srgbClr val="DE0223"/>
                </a:solidFill>
                <a:latin typeface="Verdana" pitchFamily="34" charset="0"/>
              </a:defRPr>
            </a:lvl1pPr>
          </a:lstStyle>
          <a:p>
            <a:pPr lvl="0"/>
            <a:r>
              <a:rPr lang="de-DE" dirty="0" smtClean="0"/>
              <a:t>Bild</a:t>
            </a:r>
            <a:endParaRPr lang="de-DE" dirty="0"/>
          </a:p>
        </p:txBody>
      </p:sp>
      <p:sp>
        <p:nvSpPr>
          <p:cNvPr id="7" name="Textplatzhalter 2"/>
          <p:cNvSpPr txBox="1">
            <a:spLocks/>
          </p:cNvSpPr>
          <p:nvPr userDrawn="1"/>
        </p:nvSpPr>
        <p:spPr>
          <a:xfrm>
            <a:off x="5724128" y="6584400"/>
            <a:ext cx="1656184" cy="259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pPr algn="r"/>
            <a:r>
              <a:rPr lang="de-DE" sz="900" dirty="0" smtClean="0">
                <a:solidFill>
                  <a:prstClr val="white"/>
                </a:solidFill>
                <a:latin typeface="Verdana" pitchFamily="34" charset="0"/>
              </a:rPr>
              <a:t>Dr. Gerd Landsberg </a:t>
            </a:r>
            <a:r>
              <a:rPr lang="de-DE" sz="900" dirty="0" smtClean="0">
                <a:solidFill>
                  <a:srgbClr val="FF0000"/>
                </a:solidFill>
                <a:latin typeface="Verdana" pitchFamily="34" charset="0"/>
              </a:rPr>
              <a:t>|</a:t>
            </a:r>
            <a:r>
              <a:rPr lang="de-DE" sz="900" dirty="0" smtClean="0">
                <a:solidFill>
                  <a:prstClr val="black"/>
                </a:solidFill>
                <a:latin typeface="Verdana" pitchFamily="34" charset="0"/>
              </a:rPr>
              <a:t> </a:t>
            </a:r>
            <a:endParaRPr lang="de-DE" sz="900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24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2"/>
          <p:cNvSpPr>
            <a:spLocks noGrp="1"/>
          </p:cNvSpPr>
          <p:nvPr>
            <p:ph idx="11"/>
          </p:nvPr>
        </p:nvSpPr>
        <p:spPr>
          <a:xfrm>
            <a:off x="5651871" y="2132856"/>
            <a:ext cx="3168601" cy="43924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4186808" cy="6046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2400" b="0">
                <a:solidFill>
                  <a:srgbClr val="DE0223"/>
                </a:solidFill>
                <a:latin typeface="Verdana" pitchFamily="34" charset="0"/>
              </a:defRPr>
            </a:lvl1pPr>
          </a:lstStyle>
          <a:p>
            <a:pPr lvl="0"/>
            <a:r>
              <a:rPr lang="de-DE" dirty="0" smtClean="0"/>
              <a:t>Headline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endParaRPr lang="de-DE" dirty="0"/>
          </a:p>
        </p:txBody>
      </p:sp>
      <p:sp>
        <p:nvSpPr>
          <p:cNvPr id="9" name="Textplatzhalter 2"/>
          <p:cNvSpPr>
            <a:spLocks noGrp="1"/>
          </p:cNvSpPr>
          <p:nvPr>
            <p:ph idx="15" hasCustomPrompt="1"/>
          </p:nvPr>
        </p:nvSpPr>
        <p:spPr>
          <a:xfrm>
            <a:off x="0" y="2204864"/>
            <a:ext cx="5220072" cy="43204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1600">
                <a:solidFill>
                  <a:srgbClr val="DE0223"/>
                </a:solidFill>
                <a:latin typeface="Verdana" pitchFamily="34" charset="0"/>
              </a:defRPr>
            </a:lvl1pPr>
          </a:lstStyle>
          <a:p>
            <a:pPr lvl="0"/>
            <a:r>
              <a:rPr lang="de-DE" dirty="0" smtClean="0"/>
              <a:t>Bild</a:t>
            </a:r>
            <a:endParaRPr lang="de-DE" dirty="0"/>
          </a:p>
        </p:txBody>
      </p:sp>
      <p:sp>
        <p:nvSpPr>
          <p:cNvPr id="6" name="Textplatzhalter 2"/>
          <p:cNvSpPr txBox="1">
            <a:spLocks/>
          </p:cNvSpPr>
          <p:nvPr userDrawn="1"/>
        </p:nvSpPr>
        <p:spPr>
          <a:xfrm>
            <a:off x="5868144" y="6584400"/>
            <a:ext cx="1512168" cy="259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pPr algn="r"/>
            <a:r>
              <a:rPr lang="de-DE" sz="900" dirty="0" smtClean="0">
                <a:solidFill>
                  <a:prstClr val="white"/>
                </a:solidFill>
                <a:latin typeface="Verdana" pitchFamily="34" charset="0"/>
              </a:rPr>
              <a:t>Dr. Gerd Landsberg </a:t>
            </a:r>
            <a:r>
              <a:rPr lang="de-DE" sz="900" dirty="0" smtClean="0">
                <a:solidFill>
                  <a:srgbClr val="FF0000"/>
                </a:solidFill>
                <a:latin typeface="Verdana" pitchFamily="34" charset="0"/>
              </a:rPr>
              <a:t>|</a:t>
            </a:r>
            <a:r>
              <a:rPr lang="de-DE" sz="900" dirty="0" smtClean="0">
                <a:solidFill>
                  <a:prstClr val="black"/>
                </a:solidFill>
                <a:latin typeface="Verdana" pitchFamily="34" charset="0"/>
              </a:rPr>
              <a:t> </a:t>
            </a:r>
            <a:endParaRPr lang="de-DE" sz="900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88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4186808" cy="6046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2400" b="0">
                <a:solidFill>
                  <a:srgbClr val="DE0223"/>
                </a:solidFill>
                <a:latin typeface="Verdana" pitchFamily="34" charset="0"/>
              </a:defRPr>
            </a:lvl1pPr>
          </a:lstStyle>
          <a:p>
            <a:pPr lvl="0"/>
            <a:r>
              <a:rPr lang="de-DE" dirty="0" smtClean="0"/>
              <a:t>Headline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idx="11"/>
          </p:nvPr>
        </p:nvSpPr>
        <p:spPr>
          <a:xfrm>
            <a:off x="467544" y="2205038"/>
            <a:ext cx="4176464" cy="43114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16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5" name="Textplatzhalter 2"/>
          <p:cNvSpPr>
            <a:spLocks noGrp="1"/>
          </p:cNvSpPr>
          <p:nvPr>
            <p:ph idx="12" hasCustomPrompt="1"/>
          </p:nvPr>
        </p:nvSpPr>
        <p:spPr>
          <a:xfrm>
            <a:off x="5724128" y="2196000"/>
            <a:ext cx="3024336" cy="43204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1600">
                <a:solidFill>
                  <a:srgbClr val="DE0223"/>
                </a:solidFill>
                <a:latin typeface="Verdana" pitchFamily="34" charset="0"/>
              </a:defRPr>
            </a:lvl1pPr>
          </a:lstStyle>
          <a:p>
            <a:pPr lvl="0"/>
            <a:r>
              <a:rPr lang="de-DE" dirty="0" smtClean="0"/>
              <a:t>Bild</a:t>
            </a:r>
            <a:endParaRPr lang="de-DE" dirty="0"/>
          </a:p>
        </p:txBody>
      </p:sp>
      <p:sp>
        <p:nvSpPr>
          <p:cNvPr id="9" name="Textplatzhalter 2"/>
          <p:cNvSpPr>
            <a:spLocks noGrp="1"/>
          </p:cNvSpPr>
          <p:nvPr>
            <p:ph idx="13" hasCustomPrompt="1"/>
          </p:nvPr>
        </p:nvSpPr>
        <p:spPr>
          <a:xfrm>
            <a:off x="5724128" y="0"/>
            <a:ext cx="3024336" cy="22048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1600">
                <a:solidFill>
                  <a:srgbClr val="DE0223"/>
                </a:solidFill>
                <a:latin typeface="Verdana" pitchFamily="34" charset="0"/>
              </a:defRPr>
            </a:lvl1pPr>
          </a:lstStyle>
          <a:p>
            <a:pPr lvl="0"/>
            <a:r>
              <a:rPr lang="de-DE" dirty="0" smtClean="0"/>
              <a:t>Bild</a:t>
            </a:r>
            <a:endParaRPr lang="de-DE" dirty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8244408" y="6584400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866123-3343-4C3F-AA2D-D5B15044C5DA}" type="slidenum">
              <a:rPr lang="de-DE" sz="900">
                <a:solidFill>
                  <a:prstClr val="white"/>
                </a:solidFill>
                <a:latin typeface="Verdana" pitchFamily="34" charset="0"/>
              </a:rPr>
              <a:pPr/>
              <a:t>‹Nr.›</a:t>
            </a:fld>
            <a:r>
              <a:rPr lang="de-DE" sz="900" dirty="0">
                <a:solidFill>
                  <a:prstClr val="white"/>
                </a:solidFill>
                <a:latin typeface="Verdana" pitchFamily="34" charset="0"/>
              </a:rPr>
              <a:t>/</a:t>
            </a:r>
            <a:endParaRPr lang="de-DE" sz="9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Textplatzhalter 2"/>
          <p:cNvSpPr txBox="1">
            <a:spLocks/>
          </p:cNvSpPr>
          <p:nvPr userDrawn="1"/>
        </p:nvSpPr>
        <p:spPr>
          <a:xfrm>
            <a:off x="5940152" y="6584400"/>
            <a:ext cx="1440160" cy="259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pPr algn="r"/>
            <a:r>
              <a:rPr lang="de-DE" sz="900" dirty="0" smtClean="0">
                <a:solidFill>
                  <a:prstClr val="white"/>
                </a:solidFill>
                <a:latin typeface="Verdana" pitchFamily="34" charset="0"/>
              </a:rPr>
              <a:t>Dr. Gerd Landsberg </a:t>
            </a:r>
            <a:r>
              <a:rPr lang="de-DE" sz="900" dirty="0" smtClean="0">
                <a:solidFill>
                  <a:srgbClr val="FF0000"/>
                </a:solidFill>
                <a:latin typeface="Verdana" pitchFamily="34" charset="0"/>
              </a:rPr>
              <a:t>|</a:t>
            </a:r>
            <a:r>
              <a:rPr lang="de-DE" sz="900" dirty="0" smtClean="0">
                <a:solidFill>
                  <a:prstClr val="black"/>
                </a:solidFill>
                <a:latin typeface="Verdana" pitchFamily="34" charset="0"/>
              </a:rPr>
              <a:t> </a:t>
            </a:r>
            <a:endParaRPr lang="de-DE" sz="900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572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87" y="6572250"/>
            <a:ext cx="914241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24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 userDrawn="1"/>
        </p:nvSpPr>
        <p:spPr>
          <a:xfrm>
            <a:off x="278734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2" name="Textplatzhalter 2"/>
          <p:cNvSpPr txBox="1">
            <a:spLocks/>
          </p:cNvSpPr>
          <p:nvPr userDrawn="1"/>
        </p:nvSpPr>
        <p:spPr>
          <a:xfrm>
            <a:off x="7092280" y="6584400"/>
            <a:ext cx="1296144" cy="259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pPr algn="r"/>
            <a:r>
              <a:rPr lang="de-DE" sz="900" dirty="0" smtClean="0">
                <a:solidFill>
                  <a:prstClr val="white"/>
                </a:solidFill>
                <a:latin typeface="Verdana" pitchFamily="34" charset="0"/>
              </a:rPr>
              <a:t>www.dstgb.de  </a:t>
            </a:r>
            <a:r>
              <a:rPr lang="de-DE" sz="900" dirty="0" smtClean="0">
                <a:solidFill>
                  <a:srgbClr val="FF0000"/>
                </a:solidFill>
                <a:latin typeface="Verdana" pitchFamily="34" charset="0"/>
              </a:rPr>
              <a:t>|</a:t>
            </a:r>
            <a:r>
              <a:rPr lang="de-DE" sz="900" dirty="0" smtClean="0">
                <a:solidFill>
                  <a:prstClr val="black"/>
                </a:solidFill>
                <a:latin typeface="Verdana" pitchFamily="34" charset="0"/>
              </a:rPr>
              <a:t> </a:t>
            </a:r>
            <a:endParaRPr lang="de-DE" sz="9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8244408" y="6584400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866123-3343-4C3F-AA2D-D5B15044C5DA}" type="slidenum">
              <a:rPr lang="de-DE" sz="900">
                <a:solidFill>
                  <a:prstClr val="white"/>
                </a:solidFill>
                <a:latin typeface="Verdana" pitchFamily="34" charset="0"/>
              </a:rPr>
              <a:pPr/>
              <a:t>‹Nr.›</a:t>
            </a:fld>
            <a:r>
              <a:rPr lang="de-DE" sz="900" dirty="0">
                <a:solidFill>
                  <a:prstClr val="white"/>
                </a:solidFill>
                <a:latin typeface="Verdana" pitchFamily="34" charset="0"/>
              </a:rPr>
              <a:t>/24</a:t>
            </a:r>
            <a:endParaRPr lang="de-DE" sz="900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3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None/>
        <a:defRPr sz="3200" kern="12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jpe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4.png"/><Relationship Id="rId21" Type="http://schemas.openxmlformats.org/officeDocument/2006/relationships/image" Target="../media/image19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image" Target="../media/image3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24" Type="http://schemas.openxmlformats.org/officeDocument/2006/relationships/image" Target="../media/image22.png"/><Relationship Id="rId5" Type="http://schemas.openxmlformats.org/officeDocument/2006/relationships/image" Target="../media/image5.jpe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microsoft.com/office/2007/relationships/hdphoto" Target="../media/hdphoto1.wdp"/><Relationship Id="rId9" Type="http://schemas.microsoft.com/office/2007/relationships/hdphoto" Target="../media/hdphoto2.wdp"/><Relationship Id="rId14" Type="http://schemas.microsoft.com/office/2007/relationships/hdphoto" Target="../media/hdphoto3.wdp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rafik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262" y="3471926"/>
            <a:ext cx="464076" cy="516943"/>
          </a:xfrm>
          <a:prstGeom prst="rect">
            <a:avLst/>
          </a:prstGeom>
        </p:spPr>
      </p:pic>
      <p:pic>
        <p:nvPicPr>
          <p:cNvPr id="47" name="Grafik 46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488" y="5574821"/>
            <a:ext cx="583483" cy="785863"/>
          </a:xfrm>
          <a:prstGeom prst="rect">
            <a:avLst/>
          </a:prstGeom>
        </p:spPr>
      </p:pic>
      <p:pic>
        <p:nvPicPr>
          <p:cNvPr id="40" name="Grafik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44" y="159727"/>
            <a:ext cx="1286564" cy="87153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381" y="5468786"/>
            <a:ext cx="899890" cy="60592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135" y="5565697"/>
            <a:ext cx="852165" cy="926266"/>
          </a:xfrm>
          <a:prstGeom prst="rect">
            <a:avLst/>
          </a:prstGeom>
        </p:spPr>
      </p:pic>
      <p:pic>
        <p:nvPicPr>
          <p:cNvPr id="44" name="Grafik 43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244" y="5956895"/>
            <a:ext cx="614398" cy="552958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377" y="4084793"/>
            <a:ext cx="362029" cy="403271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216" y="4264238"/>
            <a:ext cx="417112" cy="464629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558" y="4042405"/>
            <a:ext cx="591798" cy="65921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02" y="273621"/>
            <a:ext cx="1212967" cy="727780"/>
          </a:xfrm>
          <a:prstGeom prst="rect">
            <a:avLst/>
          </a:prstGeom>
        </p:spPr>
      </p:pic>
      <p:sp>
        <p:nvSpPr>
          <p:cNvPr id="11" name="Abgerundetes Rechteck 10"/>
          <p:cNvSpPr/>
          <p:nvPr/>
        </p:nvSpPr>
        <p:spPr>
          <a:xfrm>
            <a:off x="1555658" y="66241"/>
            <a:ext cx="5993468" cy="1058503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i="1" dirty="0">
                <a:solidFill>
                  <a:prstClr val="white"/>
                </a:solidFill>
              </a:rPr>
              <a:t>Solidarität mit Flüchtlingen weiter stärken</a:t>
            </a:r>
          </a:p>
          <a:p>
            <a:pPr algn="ctr"/>
            <a:r>
              <a:rPr lang="de-DE" sz="2200" b="1" i="1" dirty="0">
                <a:solidFill>
                  <a:prstClr val="white"/>
                </a:solidFill>
              </a:rPr>
              <a:t>– Überforderung der Kommunen beenden </a:t>
            </a:r>
            <a:endParaRPr lang="de-DE" sz="2200" b="1" i="1" dirty="0">
              <a:solidFill>
                <a:prstClr val="white"/>
              </a:solidFill>
            </a:endParaRPr>
          </a:p>
        </p:txBody>
      </p:sp>
      <p:pic>
        <p:nvPicPr>
          <p:cNvPr id="39" name="Grafik 3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4775">
            <a:off x="7368934" y="1088050"/>
            <a:ext cx="1041238" cy="586814"/>
          </a:xfrm>
          <a:prstGeom prst="rect">
            <a:avLst/>
          </a:prstGeom>
        </p:spPr>
      </p:pic>
      <p:pic>
        <p:nvPicPr>
          <p:cNvPr id="41" name="Grafik 4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4775">
            <a:off x="536594" y="936562"/>
            <a:ext cx="1041238" cy="586814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326" y="5884960"/>
            <a:ext cx="143870" cy="143870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42" y="1612086"/>
            <a:ext cx="4257675" cy="1781175"/>
          </a:xfrm>
          <a:prstGeom prst="rect">
            <a:avLst/>
          </a:prstGeom>
        </p:spPr>
      </p:pic>
      <p:sp>
        <p:nvSpPr>
          <p:cNvPr id="35" name="Abgerundetes Rechteck 34"/>
          <p:cNvSpPr/>
          <p:nvPr/>
        </p:nvSpPr>
        <p:spPr>
          <a:xfrm>
            <a:off x="2235594" y="1212163"/>
            <a:ext cx="4772762" cy="5315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prstClr val="black"/>
                </a:solidFill>
              </a:rPr>
              <a:t> Zentrale Erstaufnahmeeinrichtung</a:t>
            </a:r>
          </a:p>
        </p:txBody>
      </p:sp>
      <p:pic>
        <p:nvPicPr>
          <p:cNvPr id="54" name="Grafik 53"/>
          <p:cNvPicPr>
            <a:picLocks noChangeAspect="1"/>
          </p:cNvPicPr>
          <p:nvPr/>
        </p:nvPicPr>
        <p:blipFill>
          <a:blip r:embed="rId1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01" y="3345024"/>
            <a:ext cx="263187" cy="588032"/>
          </a:xfrm>
          <a:prstGeom prst="rect">
            <a:avLst/>
          </a:prstGeom>
        </p:spPr>
      </p:pic>
      <p:pic>
        <p:nvPicPr>
          <p:cNvPr id="55" name="Grafik 54"/>
          <p:cNvPicPr>
            <a:picLocks noChangeAspect="1"/>
          </p:cNvPicPr>
          <p:nvPr/>
        </p:nvPicPr>
        <p:blipFill>
          <a:blip r:embed="rId16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1509" y="3486948"/>
            <a:ext cx="265927" cy="588032"/>
          </a:xfrm>
          <a:prstGeom prst="rect">
            <a:avLst/>
          </a:prstGeom>
        </p:spPr>
      </p:pic>
      <p:pic>
        <p:nvPicPr>
          <p:cNvPr id="56" name="Grafik 55"/>
          <p:cNvPicPr>
            <a:picLocks noChangeAspect="1"/>
          </p:cNvPicPr>
          <p:nvPr/>
        </p:nvPicPr>
        <p:blipFill>
          <a:blip r:embed="rId1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66" y="3644908"/>
            <a:ext cx="263187" cy="588032"/>
          </a:xfrm>
          <a:prstGeom prst="rect">
            <a:avLst/>
          </a:prstGeom>
        </p:spPr>
      </p:pic>
      <p:pic>
        <p:nvPicPr>
          <p:cNvPr id="57" name="Grafik 56"/>
          <p:cNvPicPr>
            <a:picLocks noChangeAspect="1"/>
          </p:cNvPicPr>
          <p:nvPr/>
        </p:nvPicPr>
        <p:blipFill>
          <a:blip r:embed="rId1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42" y="3593164"/>
            <a:ext cx="263187" cy="588032"/>
          </a:xfrm>
          <a:prstGeom prst="rect">
            <a:avLst/>
          </a:prstGeom>
        </p:spPr>
      </p:pic>
      <p:pic>
        <p:nvPicPr>
          <p:cNvPr id="58" name="Grafik 57"/>
          <p:cNvPicPr>
            <a:picLocks noChangeAspect="1"/>
          </p:cNvPicPr>
          <p:nvPr/>
        </p:nvPicPr>
        <p:blipFill>
          <a:blip r:embed="rId17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2534" y="3867064"/>
            <a:ext cx="319641" cy="588032"/>
          </a:xfrm>
          <a:prstGeom prst="rect">
            <a:avLst/>
          </a:prstGeom>
        </p:spPr>
      </p:pic>
      <p:pic>
        <p:nvPicPr>
          <p:cNvPr id="38" name="Grafik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913" y="3988869"/>
            <a:ext cx="494414" cy="550738"/>
          </a:xfrm>
          <a:prstGeom prst="rect">
            <a:avLst/>
          </a:prstGeom>
        </p:spPr>
      </p:pic>
      <p:sp>
        <p:nvSpPr>
          <p:cNvPr id="67" name="Abgerundetes Rechteck 66"/>
          <p:cNvSpPr/>
          <p:nvPr/>
        </p:nvSpPr>
        <p:spPr>
          <a:xfrm>
            <a:off x="5572349" y="2745170"/>
            <a:ext cx="3228219" cy="5860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prstClr val="black"/>
                </a:solidFill>
              </a:rPr>
              <a:t> Verteilung auf Kommunen </a:t>
            </a:r>
            <a:endParaRPr lang="de-DE" sz="2000" b="1" dirty="0">
              <a:solidFill>
                <a:prstClr val="black"/>
              </a:solidFill>
            </a:endParaRPr>
          </a:p>
        </p:txBody>
      </p:sp>
      <p:cxnSp>
        <p:nvCxnSpPr>
          <p:cNvPr id="69" name="Gerade Verbindung mit Pfeil 68"/>
          <p:cNvCxnSpPr/>
          <p:nvPr/>
        </p:nvCxnSpPr>
        <p:spPr>
          <a:xfrm>
            <a:off x="5376229" y="3157430"/>
            <a:ext cx="1575033" cy="435734"/>
          </a:xfrm>
          <a:prstGeom prst="straightConnector1">
            <a:avLst/>
          </a:prstGeom>
          <a:ln w="28575" cap="rnd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mit Pfeil 82"/>
          <p:cNvCxnSpPr/>
          <p:nvPr/>
        </p:nvCxnSpPr>
        <p:spPr>
          <a:xfrm>
            <a:off x="5337887" y="3252569"/>
            <a:ext cx="2077451" cy="985287"/>
          </a:xfrm>
          <a:prstGeom prst="straightConnector1">
            <a:avLst/>
          </a:prstGeom>
          <a:ln w="28575" cap="rnd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mit Pfeil 85"/>
          <p:cNvCxnSpPr/>
          <p:nvPr/>
        </p:nvCxnSpPr>
        <p:spPr>
          <a:xfrm>
            <a:off x="5270425" y="3365140"/>
            <a:ext cx="1243623" cy="816056"/>
          </a:xfrm>
          <a:prstGeom prst="straightConnector1">
            <a:avLst/>
          </a:prstGeom>
          <a:ln w="28575" cap="rnd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Grafik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341" y="3926655"/>
            <a:ext cx="397001" cy="442227"/>
          </a:xfrm>
          <a:prstGeom prst="rect">
            <a:avLst/>
          </a:prstGeom>
        </p:spPr>
      </p:pic>
      <p:cxnSp>
        <p:nvCxnSpPr>
          <p:cNvPr id="91" name="Gerade Verbindung mit Pfeil 90"/>
          <p:cNvCxnSpPr/>
          <p:nvPr/>
        </p:nvCxnSpPr>
        <p:spPr>
          <a:xfrm>
            <a:off x="5154201" y="3524025"/>
            <a:ext cx="418148" cy="623743"/>
          </a:xfrm>
          <a:prstGeom prst="straightConnector1">
            <a:avLst/>
          </a:prstGeom>
          <a:ln w="28575" cap="rnd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mit Pfeil 95"/>
          <p:cNvCxnSpPr/>
          <p:nvPr/>
        </p:nvCxnSpPr>
        <p:spPr>
          <a:xfrm>
            <a:off x="5036823" y="3601608"/>
            <a:ext cx="100385" cy="417922"/>
          </a:xfrm>
          <a:prstGeom prst="straightConnector1">
            <a:avLst/>
          </a:prstGeom>
          <a:ln w="28575" cap="rnd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4" name="Grafik 11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3" y="5043964"/>
            <a:ext cx="417922" cy="696537"/>
          </a:xfrm>
          <a:prstGeom prst="rect">
            <a:avLst/>
          </a:prstGeom>
        </p:spPr>
      </p:pic>
      <p:pic>
        <p:nvPicPr>
          <p:cNvPr id="115" name="Grafik 11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17" y="4878284"/>
            <a:ext cx="417922" cy="696537"/>
          </a:xfrm>
          <a:prstGeom prst="rect">
            <a:avLst/>
          </a:prstGeom>
        </p:spPr>
      </p:pic>
      <p:pic>
        <p:nvPicPr>
          <p:cNvPr id="116" name="Grafik 11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91" y="4699131"/>
            <a:ext cx="387135" cy="560702"/>
          </a:xfrm>
          <a:prstGeom prst="rect">
            <a:avLst/>
          </a:prstGeom>
        </p:spPr>
      </p:pic>
      <p:pic>
        <p:nvPicPr>
          <p:cNvPr id="117" name="Grafik 11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70" y="5524639"/>
            <a:ext cx="417922" cy="696537"/>
          </a:xfrm>
          <a:prstGeom prst="rect">
            <a:avLst/>
          </a:prstGeom>
        </p:spPr>
      </p:pic>
      <p:pic>
        <p:nvPicPr>
          <p:cNvPr id="118" name="Grafik 117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52" y="2616680"/>
            <a:ext cx="267749" cy="398878"/>
          </a:xfrm>
          <a:prstGeom prst="rect">
            <a:avLst/>
          </a:prstGeom>
        </p:spPr>
      </p:pic>
      <p:pic>
        <p:nvPicPr>
          <p:cNvPr id="119" name="Grafik 118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52" y="2769080"/>
            <a:ext cx="267749" cy="398878"/>
          </a:xfrm>
          <a:prstGeom prst="rect">
            <a:avLst/>
          </a:prstGeom>
        </p:spPr>
      </p:pic>
      <p:sp>
        <p:nvSpPr>
          <p:cNvPr id="120" name="Abgerundetes Rechteck 119"/>
          <p:cNvSpPr/>
          <p:nvPr/>
        </p:nvSpPr>
        <p:spPr>
          <a:xfrm>
            <a:off x="7183300" y="4878284"/>
            <a:ext cx="1850038" cy="5860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prstClr val="black"/>
                </a:solidFill>
              </a:rPr>
              <a:t>Gesundheits-karte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121" name="Abgerundetes Rechteck 120"/>
          <p:cNvSpPr/>
          <p:nvPr/>
        </p:nvSpPr>
        <p:spPr>
          <a:xfrm>
            <a:off x="5889185" y="4938589"/>
            <a:ext cx="1540242" cy="5860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prstClr val="black"/>
                </a:solidFill>
              </a:rPr>
              <a:t> Arbeit 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122" name="Abgerundetes Rechteck 121"/>
          <p:cNvSpPr/>
          <p:nvPr/>
        </p:nvSpPr>
        <p:spPr>
          <a:xfrm>
            <a:off x="4466767" y="5058825"/>
            <a:ext cx="1540242" cy="5860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prstClr val="black"/>
                </a:solidFill>
              </a:rPr>
              <a:t> Integration 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124" name="Ellipse 123"/>
          <p:cNvSpPr/>
          <p:nvPr/>
        </p:nvSpPr>
        <p:spPr>
          <a:xfrm>
            <a:off x="2452379" y="3960083"/>
            <a:ext cx="986898" cy="918202"/>
          </a:xfrm>
          <a:prstGeom prst="ellipse">
            <a:avLst/>
          </a:prstGeom>
          <a:solidFill>
            <a:srgbClr val="DE0223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prstClr val="white"/>
                </a:solidFill>
              </a:rPr>
              <a:t>Nein</a:t>
            </a:r>
            <a:endParaRPr lang="de-DE" sz="2000" b="1" dirty="0">
              <a:solidFill>
                <a:prstClr val="white"/>
              </a:solidFill>
            </a:endParaRPr>
          </a:p>
        </p:txBody>
      </p:sp>
      <p:sp>
        <p:nvSpPr>
          <p:cNvPr id="125" name="Ellipse 124"/>
          <p:cNvSpPr/>
          <p:nvPr/>
        </p:nvSpPr>
        <p:spPr>
          <a:xfrm>
            <a:off x="4407836" y="2573103"/>
            <a:ext cx="930051" cy="930183"/>
          </a:xfrm>
          <a:prstGeom prst="ellipse">
            <a:avLst/>
          </a:prstGeom>
          <a:solidFill>
            <a:srgbClr val="D8E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>
                <a:solidFill>
                  <a:prstClr val="black"/>
                </a:solidFill>
              </a:rPr>
              <a:t>Ja</a:t>
            </a:r>
            <a:endParaRPr lang="de-DE" sz="2200" b="1" dirty="0">
              <a:solidFill>
                <a:prstClr val="black"/>
              </a:solidFill>
            </a:endParaRPr>
          </a:p>
        </p:txBody>
      </p:sp>
      <p:cxnSp>
        <p:nvCxnSpPr>
          <p:cNvPr id="127" name="Gerade Verbindung mit Pfeil 126"/>
          <p:cNvCxnSpPr>
            <a:stCxn id="124" idx="4"/>
          </p:cNvCxnSpPr>
          <p:nvPr/>
        </p:nvCxnSpPr>
        <p:spPr>
          <a:xfrm>
            <a:off x="2945828" y="4878285"/>
            <a:ext cx="143" cy="734468"/>
          </a:xfrm>
          <a:prstGeom prst="straightConnector1">
            <a:avLst/>
          </a:prstGeom>
          <a:ln w="28575" cap="rnd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Abgerundetes Rechteck 133"/>
          <p:cNvSpPr/>
          <p:nvPr/>
        </p:nvSpPr>
        <p:spPr>
          <a:xfrm>
            <a:off x="1633213" y="5524639"/>
            <a:ext cx="2659768" cy="5860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prstClr val="black"/>
                </a:solidFill>
              </a:rPr>
              <a:t> Ausreise/Abschiebung </a:t>
            </a:r>
            <a:endParaRPr lang="de-DE" sz="2000" b="1" dirty="0">
              <a:solidFill>
                <a:prstClr val="black"/>
              </a:solidFill>
            </a:endParaRPr>
          </a:p>
        </p:txBody>
      </p:sp>
      <p:cxnSp>
        <p:nvCxnSpPr>
          <p:cNvPr id="156" name="Gerade Verbindung mit Pfeil 155"/>
          <p:cNvCxnSpPr/>
          <p:nvPr/>
        </p:nvCxnSpPr>
        <p:spPr>
          <a:xfrm>
            <a:off x="5226833" y="3436398"/>
            <a:ext cx="638166" cy="566822"/>
          </a:xfrm>
          <a:prstGeom prst="straightConnector1">
            <a:avLst/>
          </a:prstGeom>
          <a:ln w="28575" cap="rnd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1" name="Grafik 170"/>
          <p:cNvPicPr>
            <a:picLocks noChangeAspect="1"/>
          </p:cNvPicPr>
          <p:nvPr/>
        </p:nvPicPr>
        <p:blipFill>
          <a:blip r:embed="rId1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07" y="2848366"/>
            <a:ext cx="263187" cy="588032"/>
          </a:xfrm>
          <a:prstGeom prst="rect">
            <a:avLst/>
          </a:prstGeom>
        </p:spPr>
      </p:pic>
      <p:pic>
        <p:nvPicPr>
          <p:cNvPr id="172" name="Grafik 171"/>
          <p:cNvPicPr>
            <a:picLocks noChangeAspect="1"/>
          </p:cNvPicPr>
          <p:nvPr/>
        </p:nvPicPr>
        <p:blipFill>
          <a:blip r:embed="rId21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563" y="3062551"/>
            <a:ext cx="206543" cy="461474"/>
          </a:xfrm>
          <a:prstGeom prst="rect">
            <a:avLst/>
          </a:prstGeom>
        </p:spPr>
      </p:pic>
      <p:pic>
        <p:nvPicPr>
          <p:cNvPr id="173" name="Grafik 172"/>
          <p:cNvPicPr>
            <a:picLocks noChangeAspect="1"/>
          </p:cNvPicPr>
          <p:nvPr/>
        </p:nvPicPr>
        <p:blipFill>
          <a:blip r:embed="rId1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512" y="3318677"/>
            <a:ext cx="263187" cy="588032"/>
          </a:xfrm>
          <a:prstGeom prst="rect">
            <a:avLst/>
          </a:prstGeom>
        </p:spPr>
      </p:pic>
      <p:pic>
        <p:nvPicPr>
          <p:cNvPr id="174" name="Grafik 173"/>
          <p:cNvPicPr>
            <a:picLocks noChangeAspect="1"/>
          </p:cNvPicPr>
          <p:nvPr/>
        </p:nvPicPr>
        <p:blipFill>
          <a:blip r:embed="rId1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78" y="3155748"/>
            <a:ext cx="263187" cy="588032"/>
          </a:xfrm>
          <a:prstGeom prst="rect">
            <a:avLst/>
          </a:prstGeom>
        </p:spPr>
      </p:pic>
      <p:pic>
        <p:nvPicPr>
          <p:cNvPr id="175" name="Grafik 174"/>
          <p:cNvPicPr>
            <a:picLocks noChangeAspect="1"/>
          </p:cNvPicPr>
          <p:nvPr/>
        </p:nvPicPr>
        <p:blipFill>
          <a:blip r:embed="rId2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1071" y="4125168"/>
            <a:ext cx="229371" cy="588032"/>
          </a:xfrm>
          <a:prstGeom prst="rect">
            <a:avLst/>
          </a:prstGeom>
        </p:spPr>
      </p:pic>
      <p:pic>
        <p:nvPicPr>
          <p:cNvPr id="176" name="Grafik 175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80" y="3019998"/>
            <a:ext cx="267749" cy="398878"/>
          </a:xfrm>
          <a:prstGeom prst="rect">
            <a:avLst/>
          </a:prstGeom>
        </p:spPr>
      </p:pic>
      <p:pic>
        <p:nvPicPr>
          <p:cNvPr id="177" name="Grafik 17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93849"/>
            <a:ext cx="267749" cy="398878"/>
          </a:xfrm>
          <a:prstGeom prst="rect">
            <a:avLst/>
          </a:prstGeom>
        </p:spPr>
      </p:pic>
      <p:pic>
        <p:nvPicPr>
          <p:cNvPr id="178" name="Grafik 177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56" y="2769080"/>
            <a:ext cx="267749" cy="398878"/>
          </a:xfrm>
          <a:prstGeom prst="rect">
            <a:avLst/>
          </a:prstGeom>
        </p:spPr>
      </p:pic>
      <p:pic>
        <p:nvPicPr>
          <p:cNvPr id="179" name="Grafik 178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" y="3938924"/>
            <a:ext cx="392767" cy="585122"/>
          </a:xfrm>
          <a:prstGeom prst="rect">
            <a:avLst/>
          </a:prstGeom>
        </p:spPr>
      </p:pic>
      <p:pic>
        <p:nvPicPr>
          <p:cNvPr id="180" name="Grafik 179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17" y="4232185"/>
            <a:ext cx="340554" cy="507339"/>
          </a:xfrm>
          <a:prstGeom prst="rect">
            <a:avLst/>
          </a:prstGeom>
        </p:spPr>
      </p:pic>
      <p:pic>
        <p:nvPicPr>
          <p:cNvPr id="181" name="Grafik 180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7" y="4390412"/>
            <a:ext cx="414121" cy="616935"/>
          </a:xfrm>
          <a:prstGeom prst="rect">
            <a:avLst/>
          </a:prstGeom>
        </p:spPr>
      </p:pic>
      <p:pic>
        <p:nvPicPr>
          <p:cNvPr id="182" name="Grafik 181"/>
          <p:cNvPicPr>
            <a:picLocks noChangeAspect="1"/>
          </p:cNvPicPr>
          <p:nvPr/>
        </p:nvPicPr>
        <p:blipFill>
          <a:blip r:embed="rId2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4100" y="4583277"/>
            <a:ext cx="229371" cy="588032"/>
          </a:xfrm>
          <a:prstGeom prst="rect">
            <a:avLst/>
          </a:prstGeom>
        </p:spPr>
      </p:pic>
      <p:pic>
        <p:nvPicPr>
          <p:cNvPr id="183" name="Grafik 182"/>
          <p:cNvPicPr>
            <a:picLocks noChangeAspect="1"/>
          </p:cNvPicPr>
          <p:nvPr/>
        </p:nvPicPr>
        <p:blipFill>
          <a:blip r:embed="rId2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209" y="5098216"/>
            <a:ext cx="229371" cy="588032"/>
          </a:xfrm>
          <a:prstGeom prst="rect">
            <a:avLst/>
          </a:prstGeom>
        </p:spPr>
      </p:pic>
      <p:pic>
        <p:nvPicPr>
          <p:cNvPr id="184" name="Grafik 183"/>
          <p:cNvPicPr>
            <a:picLocks noChangeAspect="1"/>
          </p:cNvPicPr>
          <p:nvPr/>
        </p:nvPicPr>
        <p:blipFill>
          <a:blip r:embed="rId2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859" y="3415188"/>
            <a:ext cx="229371" cy="588032"/>
          </a:xfrm>
          <a:prstGeom prst="rect">
            <a:avLst/>
          </a:prstGeom>
        </p:spPr>
      </p:pic>
      <p:pic>
        <p:nvPicPr>
          <p:cNvPr id="185" name="Grafik 184"/>
          <p:cNvPicPr>
            <a:picLocks noChangeAspect="1"/>
          </p:cNvPicPr>
          <p:nvPr/>
        </p:nvPicPr>
        <p:blipFill>
          <a:blip r:embed="rId2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2842" y="3926655"/>
            <a:ext cx="229371" cy="588032"/>
          </a:xfrm>
          <a:prstGeom prst="rect">
            <a:avLst/>
          </a:prstGeom>
        </p:spPr>
      </p:pic>
      <p:pic>
        <p:nvPicPr>
          <p:cNvPr id="186" name="Grafik 185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5069" y="4500008"/>
            <a:ext cx="317363" cy="507339"/>
          </a:xfrm>
          <a:prstGeom prst="rect">
            <a:avLst/>
          </a:prstGeom>
        </p:spPr>
      </p:pic>
      <p:pic>
        <p:nvPicPr>
          <p:cNvPr id="187" name="Grafik 186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45515" y="4213556"/>
            <a:ext cx="317363" cy="507339"/>
          </a:xfrm>
          <a:prstGeom prst="rect">
            <a:avLst/>
          </a:prstGeom>
        </p:spPr>
      </p:pic>
      <p:pic>
        <p:nvPicPr>
          <p:cNvPr id="188" name="Grafik 187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0242" y="4790294"/>
            <a:ext cx="317363" cy="507339"/>
          </a:xfrm>
          <a:prstGeom prst="rect">
            <a:avLst/>
          </a:prstGeom>
        </p:spPr>
      </p:pic>
      <p:pic>
        <p:nvPicPr>
          <p:cNvPr id="189" name="Grafik 188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2879" y="4977944"/>
            <a:ext cx="317363" cy="507339"/>
          </a:xfrm>
          <a:prstGeom prst="rect">
            <a:avLst/>
          </a:prstGeom>
        </p:spPr>
      </p:pic>
      <p:pic>
        <p:nvPicPr>
          <p:cNvPr id="190" name="Grafik 189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13830" y="3556899"/>
            <a:ext cx="317363" cy="507339"/>
          </a:xfrm>
          <a:prstGeom prst="rect">
            <a:avLst/>
          </a:prstGeom>
        </p:spPr>
      </p:pic>
      <p:pic>
        <p:nvPicPr>
          <p:cNvPr id="191" name="Grafik 190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0847" y="5340238"/>
            <a:ext cx="317363" cy="507339"/>
          </a:xfrm>
          <a:prstGeom prst="rect">
            <a:avLst/>
          </a:prstGeom>
        </p:spPr>
      </p:pic>
      <p:sp>
        <p:nvSpPr>
          <p:cNvPr id="193" name="Ellipse 192"/>
          <p:cNvSpPr/>
          <p:nvPr/>
        </p:nvSpPr>
        <p:spPr>
          <a:xfrm>
            <a:off x="2555776" y="2917139"/>
            <a:ext cx="2376264" cy="110957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>
                <a:solidFill>
                  <a:srgbClr val="4BACC6">
                    <a:lumMod val="75000"/>
                  </a:srgbClr>
                </a:solidFill>
              </a:rPr>
              <a:t>Asyl?</a:t>
            </a:r>
          </a:p>
          <a:p>
            <a:pPr algn="ctr"/>
            <a:r>
              <a:rPr lang="de-DE" sz="2200" b="1" dirty="0">
                <a:solidFill>
                  <a:srgbClr val="4BACC6">
                    <a:lumMod val="75000"/>
                  </a:srgbClr>
                </a:solidFill>
              </a:rPr>
              <a:t>Bleiberecht?</a:t>
            </a:r>
            <a:r>
              <a:rPr lang="de-DE" sz="2400" dirty="0">
                <a:solidFill>
                  <a:srgbClr val="4BACC6">
                    <a:lumMod val="75000"/>
                  </a:srgbClr>
                </a:solidFill>
              </a:rPr>
              <a:t> </a:t>
            </a:r>
            <a:endParaRPr lang="de-DE" sz="2200" b="1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194" name="Abgerundetes Rechteck 193"/>
          <p:cNvSpPr/>
          <p:nvPr/>
        </p:nvSpPr>
        <p:spPr>
          <a:xfrm>
            <a:off x="2697321" y="1729923"/>
            <a:ext cx="1737205" cy="80332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  <a:latin typeface="Arial"/>
                <a:cs typeface="Arial"/>
              </a:rPr>
              <a:t>Bearbeitung der Anträge binnen 3 Monaten:</a:t>
            </a:r>
            <a:r>
              <a:rPr lang="de-DE" sz="1600" dirty="0">
                <a:solidFill>
                  <a:prstClr val="black"/>
                </a:solidFill>
              </a:rPr>
              <a:t> 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" name="Ellipse 1"/>
          <p:cNvSpPr/>
          <p:nvPr/>
        </p:nvSpPr>
        <p:spPr>
          <a:xfrm>
            <a:off x="1099530" y="4419442"/>
            <a:ext cx="114300" cy="2437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204029" y="5871794"/>
            <a:ext cx="163701" cy="3493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746209" y="4511884"/>
            <a:ext cx="157783" cy="11770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75" name="Abgerundetes Rechteck 74"/>
          <p:cNvSpPr/>
          <p:nvPr/>
        </p:nvSpPr>
        <p:spPr>
          <a:xfrm>
            <a:off x="1490786" y="4455096"/>
            <a:ext cx="157783" cy="11770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77" name="Abgerundetes Rechteck 76"/>
          <p:cNvSpPr/>
          <p:nvPr/>
        </p:nvSpPr>
        <p:spPr>
          <a:xfrm>
            <a:off x="529009" y="4482481"/>
            <a:ext cx="169157" cy="216398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78" name="Abgerundetes Rechteck 77"/>
          <p:cNvSpPr/>
          <p:nvPr/>
        </p:nvSpPr>
        <p:spPr>
          <a:xfrm>
            <a:off x="1248479" y="5226552"/>
            <a:ext cx="157783" cy="11770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13634" y="4254308"/>
            <a:ext cx="157783" cy="11770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0" name="Abgerundetes Rechteck 79"/>
          <p:cNvSpPr/>
          <p:nvPr/>
        </p:nvSpPr>
        <p:spPr>
          <a:xfrm>
            <a:off x="117002" y="2944847"/>
            <a:ext cx="157783" cy="11770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1" name="Abgerundetes Rechteck 80"/>
          <p:cNvSpPr/>
          <p:nvPr/>
        </p:nvSpPr>
        <p:spPr>
          <a:xfrm>
            <a:off x="849856" y="5601784"/>
            <a:ext cx="204592" cy="7667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13634" y="4689708"/>
            <a:ext cx="114300" cy="2437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1161058" y="5589717"/>
            <a:ext cx="136505" cy="2578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1609704" y="5009708"/>
            <a:ext cx="136505" cy="2578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2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Bildschirmpräsentation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Thema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Handschuh, Alexander</dc:creator>
  <cp:lastModifiedBy>Handschuh, Alexander</cp:lastModifiedBy>
  <cp:revision>1</cp:revision>
  <dcterms:created xsi:type="dcterms:W3CDTF">2015-04-20T08:15:41Z</dcterms:created>
  <dcterms:modified xsi:type="dcterms:W3CDTF">2015-04-20T08:16:39Z</dcterms:modified>
</cp:coreProperties>
</file>