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57" r:id="rId4"/>
    <p:sldId id="258" r:id="rId5"/>
    <p:sldId id="273" r:id="rId6"/>
    <p:sldId id="259" r:id="rId7"/>
    <p:sldId id="263" r:id="rId8"/>
    <p:sldId id="264" r:id="rId9"/>
    <p:sldId id="274" r:id="rId10"/>
    <p:sldId id="280" r:id="rId11"/>
    <p:sldId id="277" r:id="rId12"/>
    <p:sldId id="261" r:id="rId13"/>
    <p:sldId id="285" r:id="rId14"/>
    <p:sldId id="271" r:id="rId15"/>
    <p:sldId id="287" r:id="rId16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32"/>
    <a:srgbClr val="007B3B"/>
    <a:srgbClr val="FFFFFF"/>
    <a:srgbClr val="E3161B"/>
    <a:srgbClr val="008135"/>
    <a:srgbClr val="E8E8E8"/>
    <a:srgbClr val="040A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1608" autoAdjust="0"/>
  </p:normalViewPr>
  <p:slideViewPr>
    <p:cSldViewPr snapToObjects="1">
      <p:cViewPr varScale="1">
        <p:scale>
          <a:sx n="101" d="100"/>
          <a:sy n="101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de-DE" sz="1985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Anteil am Beschaffungsvolumen</a:t>
            </a:r>
            <a:endParaRPr lang="de-DE" sz="2000" noProof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03921542790715E-2"/>
          <c:y val="0.19558818648581353"/>
          <c:w val="0.81689425816445893"/>
          <c:h val="0.71652494383902388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 am Beschaffungsvolumen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7832"/>
              </a:solidFill>
            </c:spPr>
          </c:dPt>
          <c:dLbls>
            <c:txPr>
              <a:bodyPr/>
              <a:lstStyle/>
              <a:p>
                <a:pPr>
                  <a:defRPr sz="1587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Tabelle1!$A$2:$A$4</c:f>
              <c:strCache>
                <c:ptCount val="3"/>
                <c:pt idx="0">
                  <c:v>A-Artikel</c:v>
                </c:pt>
                <c:pt idx="1">
                  <c:v>B-Artikel</c:v>
                </c:pt>
                <c:pt idx="2">
                  <c:v>C-Artikel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0.70000000000000062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29"/>
      </c:pieChart>
      <c:spPr>
        <a:noFill/>
        <a:ln w="25385">
          <a:noFill/>
        </a:ln>
      </c:spPr>
    </c:plotArea>
    <c:plotVisOnly val="1"/>
    <c:dispBlanksAs val="zero"/>
    <c:showDLblsOverMax val="0"/>
  </c:chart>
  <c:txPr>
    <a:bodyPr/>
    <a:lstStyle/>
    <a:p>
      <a:pPr>
        <a:defRPr sz="1785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Anteil</a:t>
            </a:r>
            <a:r>
              <a:rPr lang="de-D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am </a:t>
            </a:r>
            <a:r>
              <a:rPr lang="de-DE" sz="199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Beschaffungsaufwand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A-Artikel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Tabelle1!$A$2</c:f>
              <c:strCache>
                <c:ptCount val="1"/>
                <c:pt idx="0">
                  <c:v>Anteil am Beschaffungsaufwand</c:v>
                </c:pt>
              </c:strCache>
            </c:strRef>
          </c:cat>
          <c:val>
            <c:numRef>
              <c:f>Tabelle1!$B$2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B-Artikel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Tabelle1!$A$2</c:f>
              <c:strCache>
                <c:ptCount val="1"/>
                <c:pt idx="0">
                  <c:v>Anteil am Beschaffungsaufwand</c:v>
                </c:pt>
              </c:strCache>
            </c:strRef>
          </c:cat>
          <c:val>
            <c:numRef>
              <c:f>Tabelle1!$C$2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C-Artikel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B3B"/>
              </a:solidFill>
            </c:spPr>
          </c:dPt>
          <c:cat>
            <c:strRef>
              <c:f>Tabelle1!$A$2</c:f>
              <c:strCache>
                <c:ptCount val="1"/>
                <c:pt idx="0">
                  <c:v>Anteil am Beschaffungsaufwand</c:v>
                </c:pt>
              </c:strCache>
            </c:strRef>
          </c:cat>
          <c:val>
            <c:numRef>
              <c:f>Tabelle1!$D$2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1011840"/>
        <c:axId val="61013376"/>
      </c:barChart>
      <c:catAx>
        <c:axId val="61011840"/>
        <c:scaling>
          <c:orientation val="minMax"/>
        </c:scaling>
        <c:delete val="1"/>
        <c:axPos val="b"/>
        <c:majorTickMark val="out"/>
        <c:minorTickMark val="none"/>
        <c:tickLblPos val="none"/>
        <c:crossAx val="61013376"/>
        <c:crosses val="autoZero"/>
        <c:auto val="1"/>
        <c:lblAlgn val="ctr"/>
        <c:lblOffset val="100"/>
        <c:noMultiLvlLbl val="0"/>
      </c:catAx>
      <c:valAx>
        <c:axId val="610133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1011840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68132821547595568"/>
          <c:y val="0.4723436776285318"/>
          <c:w val="0.30989556941220536"/>
          <c:h val="0.18732901034429533"/>
        </c:manualLayout>
      </c:layout>
      <c:overlay val="0"/>
      <c:txPr>
        <a:bodyPr/>
        <a:lstStyle/>
        <a:p>
          <a:pPr>
            <a:defRPr sz="1592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783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Kosteneinsparungen</a:t>
            </a:r>
            <a:r>
              <a:rPr lang="de-D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der Stadt Mainz</a:t>
            </a:r>
          </a:p>
        </c:rich>
      </c:tx>
      <c:layout>
        <c:manualLayout>
          <c:xMode val="edge"/>
          <c:yMode val="edge"/>
          <c:x val="0.22862090328816637"/>
          <c:y val="3.58576392739640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Alter Preis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Allgemeines Büromaterial</c:v>
                </c:pt>
                <c:pt idx="1">
                  <c:v>Papier</c:v>
                </c:pt>
                <c:pt idx="2">
                  <c:v>Brief-umschläge</c:v>
                </c:pt>
                <c:pt idx="3">
                  <c:v>Tinte/Toner</c:v>
                </c:pt>
                <c:pt idx="4">
                  <c:v>Gesamt</c:v>
                </c:pt>
              </c:strCache>
            </c:strRef>
          </c:cat>
          <c:val>
            <c:numRef>
              <c:f>Tabelle1!$B$2:$B$6</c:f>
              <c:numCache>
                <c:formatCode>#,##0.00\ "€"</c:formatCode>
                <c:ptCount val="5"/>
                <c:pt idx="0">
                  <c:v>67603.7</c:v>
                </c:pt>
                <c:pt idx="1">
                  <c:v>194709.62</c:v>
                </c:pt>
                <c:pt idx="2">
                  <c:v>27570.54</c:v>
                </c:pt>
                <c:pt idx="3">
                  <c:v>76736.69</c:v>
                </c:pt>
                <c:pt idx="4">
                  <c:v>366620.55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Neuer Preis</c:v>
                </c:pt>
              </c:strCache>
            </c:strRef>
          </c:tx>
          <c:spPr>
            <a:solidFill>
              <a:srgbClr val="007B3B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Allgemeines Büromaterial</c:v>
                </c:pt>
                <c:pt idx="1">
                  <c:v>Papier</c:v>
                </c:pt>
                <c:pt idx="2">
                  <c:v>Brief-umschläge</c:v>
                </c:pt>
                <c:pt idx="3">
                  <c:v>Tinte/Toner</c:v>
                </c:pt>
                <c:pt idx="4">
                  <c:v>Gesamt</c:v>
                </c:pt>
              </c:strCache>
            </c:strRef>
          </c:cat>
          <c:val>
            <c:numRef>
              <c:f>Tabelle1!$C$2:$C$6</c:f>
              <c:numCache>
                <c:formatCode>#,##0.00\ "€"</c:formatCode>
                <c:ptCount val="5"/>
                <c:pt idx="0">
                  <c:v>42759.44</c:v>
                </c:pt>
                <c:pt idx="1">
                  <c:v>111519.08</c:v>
                </c:pt>
                <c:pt idx="2">
                  <c:v>21563</c:v>
                </c:pt>
                <c:pt idx="3">
                  <c:v>56856.82</c:v>
                </c:pt>
                <c:pt idx="4">
                  <c:v>232698.34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46400"/>
        <c:axId val="79447936"/>
      </c:barChart>
      <c:catAx>
        <c:axId val="7944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447936"/>
        <c:crosses val="autoZero"/>
        <c:auto val="1"/>
        <c:lblAlgn val="ctr"/>
        <c:lblOffset val="100"/>
        <c:noMultiLvlLbl val="0"/>
      </c:catAx>
      <c:valAx>
        <c:axId val="79447936"/>
        <c:scaling>
          <c:orientation val="minMax"/>
        </c:scaling>
        <c:delete val="0"/>
        <c:axPos val="l"/>
        <c:majorGridlines/>
        <c:numFmt formatCode="#,##0\ \€;\-#,##0\ \€" sourceLinked="0"/>
        <c:majorTickMark val="out"/>
        <c:minorTickMark val="none"/>
        <c:tickLblPos val="nextTo"/>
        <c:crossAx val="794464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85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1F4BB-7F54-4363-BA64-94229E648803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9837EE9B-350F-4C34-A2B1-10160AF8F040}">
      <dgm:prSet phldrT="[Text]"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5EC609-4B80-4439-9874-B95459F2B986}" type="parTrans" cxnId="{567F2961-6C38-4CB1-A39A-B2219544AB23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C09FFFA-50F9-48F1-939A-24BE6117EB26}" type="sibTrans" cxnId="{567F2961-6C38-4CB1-A39A-B2219544AB23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F1A0020-23FB-47EB-91A5-A2C1D6AF1B39}">
      <dgm:prSet phldrT="[Text]"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Marktrecherche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63134D9-A594-4AE0-94E2-159DCFF83206}" type="parTrans" cxnId="{51E530DD-9A2B-4EF8-BF23-6A2859D9CD77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3069BCF-5EE6-445E-85E9-27E827992194}" type="sibTrans" cxnId="{51E530DD-9A2B-4EF8-BF23-6A2859D9CD77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748A677-82AD-409B-835E-A43A042E7494}">
      <dgm:prSet phldrT="[Text]"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709FB60-666B-46FA-B5A5-D24EC7268A33}" type="parTrans" cxnId="{5369A23A-C0C4-41F4-907A-53A338BA6FF6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D824828-9270-40C0-86D7-57268BBE9BBD}" type="sibTrans" cxnId="{5369A23A-C0C4-41F4-907A-53A338BA6FF6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FD06F1-2AF8-4BBF-903C-1082293F3067}">
      <dgm:prSet phldrT="[Text]"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Zustimmung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6B75AEC-C4D3-4FD4-BCD7-DCDD6D706184}" type="parTrans" cxnId="{6F49D8EA-F010-481B-AFF6-E7D1CD89E09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8A28F50-5F06-475D-846E-C211D569A786}" type="sibTrans" cxnId="{6F49D8EA-F010-481B-AFF6-E7D1CD89E09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E9B2588-5527-40CA-9B88-730978BA4B4A}">
      <dgm:prSet phldrT="[Text]"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5D6BFAE-125E-43F5-92C0-B8D0FC626386}" type="parTrans" cxnId="{0C9F103A-AC75-4BF1-8E78-915A6FFDC10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460DFC5-DD68-4F46-9180-E0E849FEAE8A}" type="sibTrans" cxnId="{0C9F103A-AC75-4BF1-8E78-915A6FFDC10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E3C9527-8CC9-45FC-AD22-73447219AFFB}">
      <dgm:prSet phldrT="[Text]"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Bestellung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8560D7-EF34-49A8-B9CF-6AA88FA4E448}" type="parTrans" cxnId="{FC2F4BC5-174F-4098-AAB1-AFFBE733A9E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DEB64FF-C598-4E6E-9C95-EFCF13C701DE}" type="sibTrans" cxnId="{FC2F4BC5-174F-4098-AAB1-AFFBE733A9E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B1EF7D4-24EA-49F0-9E3F-4DB51E8AC1D9}">
      <dgm:prSet phldrT="[Text]"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Direktkauf oder Ausschreibung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3BFECE6-B7B1-49E3-BB98-7C0E7337EDEA}" type="parTrans" cxnId="{0224F8E5-E4F1-4C3C-8ED2-74E2E6A0F2A7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BDA27E6-4DE6-453F-AF38-1EEA2D92F932}" type="sibTrans" cxnId="{0224F8E5-E4F1-4C3C-8ED2-74E2E6A0F2A7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2A1B23-BDE4-491C-A191-EB1ACCF548A9}">
      <dgm:prSet phldrT="[Text]"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Lieferung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55773F2-73F5-4FB8-A7AD-75DE0D891A87}" type="parTrans" cxnId="{841FA074-E1FA-4DF9-BBA1-BF9ED7BF7F5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835F770-3813-4A08-8E8A-220971718BF8}" type="sibTrans" cxnId="{841FA074-E1FA-4DF9-BBA1-BF9ED7BF7F5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FC79C2A-D155-4D2C-9E68-1EA6A05AEECF}">
      <dgm:prSet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4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CE3CE79-A997-4691-B51A-1711B7F21CD8}" type="parTrans" cxnId="{9245A230-006F-4106-9DE9-91C10541953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09AA805-9E24-4BFC-968D-40FD8DB34D13}" type="sibTrans" cxnId="{9245A230-006F-4106-9DE9-91C10541953E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5199D10-D30B-40F4-BA8E-729C1C3D7416}">
      <dgm:prSet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Prüfung des Lieferscheins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5A3A88A-5CBC-4319-BD2A-F82455A0D1BD}" type="parTrans" cxnId="{445E1908-4EF8-4B99-89E9-2F19230161F9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6C1E146-69C8-4A70-AC66-BA33A0526C2D}" type="sibTrans" cxnId="{445E1908-4EF8-4B99-89E9-2F19230161F9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32516DB-33D1-46B8-A9C6-94E6B013665A}">
      <dgm:prSet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Kostenstellenzuordnung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9784A69-B4BC-473E-9820-37BBB1B75887}" type="parTrans" cxnId="{34065B64-B190-406B-A244-96972D067D7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F417F68-4614-4BA3-B4CE-940334EBCE35}" type="sibTrans" cxnId="{34065B64-B190-406B-A244-96972D067D7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667F8F5-7CB7-4979-AB2F-DDEA2912AB28}">
      <dgm:prSet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Prüfung der Rechnung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327346D-F57E-46BE-A0CF-066D9350DA9A}" type="parTrans" cxnId="{239F4907-3921-4B76-AB76-714A56FE8B5B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D9FD1D0-DA45-49DD-89DA-E94E2319CC50}" type="sibTrans" cxnId="{239F4907-3921-4B76-AB76-714A56FE8B5B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CB377B-0149-4298-AB95-2118A32DE649}">
      <dgm:prSet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6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6C9D047-87FF-4390-9E01-B9560D22F0DB}" type="parTrans" cxnId="{69AF90EE-FAA6-4A1C-92DE-0E0F50F2F643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5611FEC-95D5-47B8-99BF-F795AEC77685}" type="sibTrans" cxnId="{69AF90EE-FAA6-4A1C-92DE-0E0F50F2F643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1D3B239-CE91-4916-A9EC-4F496F492C75}">
      <dgm:prSet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Zahlung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50C9B07-F697-46A1-B9B5-96363E0C5F86}" type="parTrans" cxnId="{DA33EC39-A7F1-46FB-95F9-E7F276E886E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409AB1-1AB1-4561-9888-6D25B7DE1752}" type="sibTrans" cxnId="{DA33EC39-A7F1-46FB-95F9-E7F276E886EA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5D9E3EF-1F33-47A9-A414-52B6AECEBC9D}">
      <dgm:prSet custT="1"/>
      <dgm:spPr/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5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CBE3C3A-79D4-4D48-8C83-AD284FCDF715}" type="parTrans" cxnId="{98F8C1ED-4187-4746-B13F-B1AFE33F8DE5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8B4ED61-E5B5-4E14-BAF8-DB9EEA3FD500}" type="sibTrans" cxnId="{98F8C1ED-4187-4746-B13F-B1AFE33F8DE5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2CC7295-E6A7-4474-B72E-EA1ABB8DC980}">
      <dgm:prSet custT="1"/>
      <dgm:spPr/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Optional: Reklamation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131C49A-D28A-41E9-9A37-7EC354BF0D46}" type="parTrans" cxnId="{40301B26-08A8-475A-B16B-0BE4DC7AC50D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74E5199-E88E-4430-B1E1-A3AADDC270E4}" type="sibTrans" cxnId="{40301B26-08A8-475A-B16B-0BE4DC7AC50D}">
      <dgm:prSet/>
      <dgm:spPr/>
      <dgm:t>
        <a:bodyPr/>
        <a:lstStyle/>
        <a:p>
          <a:endParaRPr lang="de-DE" sz="28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41AC795-8ABD-4DE0-BFEC-31098376A60C}" type="pres">
      <dgm:prSet presAssocID="{AF21F4BB-7F54-4363-BA64-94229E6488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83EF216-6677-4BF8-91C2-C18408C5096C}" type="pres">
      <dgm:prSet presAssocID="{9837EE9B-350F-4C34-A2B1-10160AF8F040}" presName="composite" presStyleCnt="0"/>
      <dgm:spPr/>
    </dgm:pt>
    <dgm:pt modelId="{66278249-13BF-4BC0-9238-4C462F55F808}" type="pres">
      <dgm:prSet presAssocID="{9837EE9B-350F-4C34-A2B1-10160AF8F04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514B16-BFDE-4112-996E-48F21EE61E71}" type="pres">
      <dgm:prSet presAssocID="{9837EE9B-350F-4C34-A2B1-10160AF8F040}" presName="descendantText" presStyleLbl="alignAcc1" presStyleIdx="0" presStyleCnt="6" custLinFactNeighborX="3790" custLinFactNeighborY="-8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B47EEE-E480-4FE3-8114-194944A98E84}" type="pres">
      <dgm:prSet presAssocID="{2C09FFFA-50F9-48F1-939A-24BE6117EB26}" presName="sp" presStyleCnt="0"/>
      <dgm:spPr/>
    </dgm:pt>
    <dgm:pt modelId="{B5A1C729-C442-47B0-B655-FA60AC18EB0A}" type="pres">
      <dgm:prSet presAssocID="{A748A677-82AD-409B-835E-A43A042E7494}" presName="composite" presStyleCnt="0"/>
      <dgm:spPr/>
    </dgm:pt>
    <dgm:pt modelId="{EB867F67-A548-4747-9CA1-AE3F0E093195}" type="pres">
      <dgm:prSet presAssocID="{A748A677-82AD-409B-835E-A43A042E749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21EE74-7B81-4A55-A097-9C6940A8C1E1}" type="pres">
      <dgm:prSet presAssocID="{A748A677-82AD-409B-835E-A43A042E749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8B863A-4840-4482-96E5-95471908C186}" type="pres">
      <dgm:prSet presAssocID="{FD824828-9270-40C0-86D7-57268BBE9BBD}" presName="sp" presStyleCnt="0"/>
      <dgm:spPr/>
    </dgm:pt>
    <dgm:pt modelId="{A7E45FDD-2141-41E7-A58F-D5E8DCF53BC1}" type="pres">
      <dgm:prSet presAssocID="{BE9B2588-5527-40CA-9B88-730978BA4B4A}" presName="composite" presStyleCnt="0"/>
      <dgm:spPr/>
    </dgm:pt>
    <dgm:pt modelId="{16C4EA9A-C510-4920-AE85-E21170C2D5F7}" type="pres">
      <dgm:prSet presAssocID="{BE9B2588-5527-40CA-9B88-730978BA4B4A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13B6C01-6A79-43E4-9192-FB2BD91AE659}" type="pres">
      <dgm:prSet presAssocID="{BE9B2588-5527-40CA-9B88-730978BA4B4A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22E4B3-AB3E-4076-BDB5-BAF08212565F}" type="pres">
      <dgm:prSet presAssocID="{6460DFC5-DD68-4F46-9180-E0E849FEAE8A}" presName="sp" presStyleCnt="0"/>
      <dgm:spPr/>
    </dgm:pt>
    <dgm:pt modelId="{35182155-7159-43F0-88D0-2E294A9EF5D5}" type="pres">
      <dgm:prSet presAssocID="{CFC79C2A-D155-4D2C-9E68-1EA6A05AEECF}" presName="composite" presStyleCnt="0"/>
      <dgm:spPr/>
    </dgm:pt>
    <dgm:pt modelId="{A7C6D785-ACFF-4119-BCBC-A451CEA3F352}" type="pres">
      <dgm:prSet presAssocID="{CFC79C2A-D155-4D2C-9E68-1EA6A05AEEC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12C005-F13B-4B40-A043-B807718FA45B}" type="pres">
      <dgm:prSet presAssocID="{CFC79C2A-D155-4D2C-9E68-1EA6A05AEEC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A3742F-D290-4EE4-BCFF-B829678B0CB6}" type="pres">
      <dgm:prSet presAssocID="{509AA805-9E24-4BFC-968D-40FD8DB34D13}" presName="sp" presStyleCnt="0"/>
      <dgm:spPr/>
    </dgm:pt>
    <dgm:pt modelId="{8DD47ECB-1C70-48A9-B282-C8A1F0331A9A}" type="pres">
      <dgm:prSet presAssocID="{15D9E3EF-1F33-47A9-A414-52B6AECEBC9D}" presName="composite" presStyleCnt="0"/>
      <dgm:spPr/>
    </dgm:pt>
    <dgm:pt modelId="{D557A991-4413-472A-8B53-086BB6D8C02B}" type="pres">
      <dgm:prSet presAssocID="{15D9E3EF-1F33-47A9-A414-52B6AECEBC9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79DCD2-F75F-4146-A85B-B366D9B43046}" type="pres">
      <dgm:prSet presAssocID="{15D9E3EF-1F33-47A9-A414-52B6AECEBC9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89C9A1-0AD5-4946-9598-BA1973E5FE7E}" type="pres">
      <dgm:prSet presAssocID="{98B4ED61-E5B5-4E14-BAF8-DB9EEA3FD500}" presName="sp" presStyleCnt="0"/>
      <dgm:spPr/>
    </dgm:pt>
    <dgm:pt modelId="{B8DA0658-051F-4F20-A62D-5B85E3B3AF7C}" type="pres">
      <dgm:prSet presAssocID="{C4CB377B-0149-4298-AB95-2118A32DE649}" presName="composite" presStyleCnt="0"/>
      <dgm:spPr/>
    </dgm:pt>
    <dgm:pt modelId="{40F9574C-6A41-457A-895C-A4E89B0645E3}" type="pres">
      <dgm:prSet presAssocID="{C4CB377B-0149-4298-AB95-2118A32DE64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F78E96-EBD6-493F-9D85-23BD623A19D4}" type="pres">
      <dgm:prSet presAssocID="{C4CB377B-0149-4298-AB95-2118A32DE649}" presName="descendantText" presStyleLbl="alignAcc1" presStyleIdx="5" presStyleCnt="6" custLinFactNeighborX="0" custLinFactNeighborY="503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245A230-006F-4106-9DE9-91C10541953E}" srcId="{AF21F4BB-7F54-4363-BA64-94229E648803}" destId="{CFC79C2A-D155-4D2C-9E68-1EA6A05AEECF}" srcOrd="3" destOrd="0" parTransId="{3CE3CE79-A997-4691-B51A-1711B7F21CD8}" sibTransId="{509AA805-9E24-4BFC-968D-40FD8DB34D13}"/>
    <dgm:cxn modelId="{239F4907-3921-4B76-AB76-714A56FE8B5B}" srcId="{CFC79C2A-D155-4D2C-9E68-1EA6A05AEECF}" destId="{5667F8F5-7CB7-4979-AB2F-DDEA2912AB28}" srcOrd="1" destOrd="0" parTransId="{3327346D-F57E-46BE-A0CF-066D9350DA9A}" sibTransId="{3D9FD1D0-DA45-49DD-89DA-E94E2319CC50}"/>
    <dgm:cxn modelId="{0C9F103A-AC75-4BF1-8E78-915A6FFDC10A}" srcId="{AF21F4BB-7F54-4363-BA64-94229E648803}" destId="{BE9B2588-5527-40CA-9B88-730978BA4B4A}" srcOrd="2" destOrd="0" parTransId="{C5D6BFAE-125E-43F5-92C0-B8D0FC626386}" sibTransId="{6460DFC5-DD68-4F46-9180-E0E849FEAE8A}"/>
    <dgm:cxn modelId="{891C623E-3213-4512-9F10-EE1599FB38ED}" type="presOf" srcId="{E1D3B239-CE91-4916-A9EC-4F496F492C75}" destId="{70F78E96-EBD6-493F-9D85-23BD623A19D4}" srcOrd="0" destOrd="0" presId="urn:microsoft.com/office/officeart/2005/8/layout/chevron2"/>
    <dgm:cxn modelId="{84DCE63F-964B-4E74-899B-1A8FE8B8B682}" type="presOf" srcId="{92CC7295-E6A7-4474-B72E-EA1ABB8DC980}" destId="{D479DCD2-F75F-4146-A85B-B366D9B43046}" srcOrd="0" destOrd="0" presId="urn:microsoft.com/office/officeart/2005/8/layout/chevron2"/>
    <dgm:cxn modelId="{8582AEE2-8FD4-4D5C-B4EE-4D00E76025AF}" type="presOf" srcId="{DB1EF7D4-24EA-49F0-9E3F-4DB51E8AC1D9}" destId="{FC21EE74-7B81-4A55-A097-9C6940A8C1E1}" srcOrd="0" destOrd="1" presId="urn:microsoft.com/office/officeart/2005/8/layout/chevron2"/>
    <dgm:cxn modelId="{567F2961-6C38-4CB1-A39A-B2219544AB23}" srcId="{AF21F4BB-7F54-4363-BA64-94229E648803}" destId="{9837EE9B-350F-4C34-A2B1-10160AF8F040}" srcOrd="0" destOrd="0" parTransId="{AC5EC609-4B80-4439-9874-B95459F2B986}" sibTransId="{2C09FFFA-50F9-48F1-939A-24BE6117EB26}"/>
    <dgm:cxn modelId="{841FA074-E1FA-4DF9-BBA1-BF9ED7BF7F5E}" srcId="{BE9B2588-5527-40CA-9B88-730978BA4B4A}" destId="{F42A1B23-BDE4-491C-A191-EB1ACCF548A9}" srcOrd="1" destOrd="0" parTransId="{B55773F2-73F5-4FB8-A7AD-75DE0D891A87}" sibTransId="{8835F770-3813-4A08-8E8A-220971718BF8}"/>
    <dgm:cxn modelId="{34065B64-B190-406B-A244-96972D067D7A}" srcId="{CFC79C2A-D155-4D2C-9E68-1EA6A05AEECF}" destId="{332516DB-33D1-46B8-A9C6-94E6B013665A}" srcOrd="2" destOrd="0" parTransId="{89784A69-B4BC-473E-9820-37BBB1B75887}" sibTransId="{FF417F68-4614-4BA3-B4CE-940334EBCE35}"/>
    <dgm:cxn modelId="{51E530DD-9A2B-4EF8-BF23-6A2859D9CD77}" srcId="{9837EE9B-350F-4C34-A2B1-10160AF8F040}" destId="{1F1A0020-23FB-47EB-91A5-A2C1D6AF1B39}" srcOrd="0" destOrd="0" parTransId="{263134D9-A594-4AE0-94E2-159DCFF83206}" sibTransId="{F3069BCF-5EE6-445E-85E9-27E827992194}"/>
    <dgm:cxn modelId="{27CF3714-23DF-4213-A6A0-6BA6B2A6A04B}" type="presOf" srcId="{A748A677-82AD-409B-835E-A43A042E7494}" destId="{EB867F67-A548-4747-9CA1-AE3F0E093195}" srcOrd="0" destOrd="0" presId="urn:microsoft.com/office/officeart/2005/8/layout/chevron2"/>
    <dgm:cxn modelId="{21577670-0B6B-4337-A8CD-8BE47B33B1AF}" type="presOf" srcId="{15D9E3EF-1F33-47A9-A414-52B6AECEBC9D}" destId="{D557A991-4413-472A-8B53-086BB6D8C02B}" srcOrd="0" destOrd="0" presId="urn:microsoft.com/office/officeart/2005/8/layout/chevron2"/>
    <dgm:cxn modelId="{749CAFF6-38EB-45AD-AD1F-62CFB6CAEE4B}" type="presOf" srcId="{8E3C9527-8CC9-45FC-AD22-73447219AFFB}" destId="{E13B6C01-6A79-43E4-9192-FB2BD91AE659}" srcOrd="0" destOrd="0" presId="urn:microsoft.com/office/officeart/2005/8/layout/chevron2"/>
    <dgm:cxn modelId="{D07DDA3D-9A7C-440A-AB7A-2183423D6F82}" type="presOf" srcId="{9837EE9B-350F-4C34-A2B1-10160AF8F040}" destId="{66278249-13BF-4BC0-9238-4C462F55F808}" srcOrd="0" destOrd="0" presId="urn:microsoft.com/office/officeart/2005/8/layout/chevron2"/>
    <dgm:cxn modelId="{445E1908-4EF8-4B99-89E9-2F19230161F9}" srcId="{CFC79C2A-D155-4D2C-9E68-1EA6A05AEECF}" destId="{95199D10-D30B-40F4-BA8E-729C1C3D7416}" srcOrd="0" destOrd="0" parTransId="{E5A3A88A-5CBC-4319-BD2A-F82455A0D1BD}" sibTransId="{16C1E146-69C8-4A70-AC66-BA33A0526C2D}"/>
    <dgm:cxn modelId="{FC2F4BC5-174F-4098-AAB1-AFFBE733A9EE}" srcId="{BE9B2588-5527-40CA-9B88-730978BA4B4A}" destId="{8E3C9527-8CC9-45FC-AD22-73447219AFFB}" srcOrd="0" destOrd="0" parTransId="{B68560D7-EF34-49A8-B9CF-6AA88FA4E448}" sibTransId="{DDEB64FF-C598-4E6E-9C95-EFCF13C701DE}"/>
    <dgm:cxn modelId="{D3ECD11E-5272-4F20-8BD0-07C6B226EA0E}" type="presOf" srcId="{CFC79C2A-D155-4D2C-9E68-1EA6A05AEECF}" destId="{A7C6D785-ACFF-4119-BCBC-A451CEA3F352}" srcOrd="0" destOrd="0" presId="urn:microsoft.com/office/officeart/2005/8/layout/chevron2"/>
    <dgm:cxn modelId="{0D1F6DF6-CEE2-4C53-9587-300D059935F1}" type="presOf" srcId="{73FD06F1-2AF8-4BBF-903C-1082293F3067}" destId="{FC21EE74-7B81-4A55-A097-9C6940A8C1E1}" srcOrd="0" destOrd="0" presId="urn:microsoft.com/office/officeart/2005/8/layout/chevron2"/>
    <dgm:cxn modelId="{59282A2E-85DB-48C3-8B13-9265A23D0BE9}" type="presOf" srcId="{5667F8F5-7CB7-4979-AB2F-DDEA2912AB28}" destId="{8812C005-F13B-4B40-A043-B807718FA45B}" srcOrd="0" destOrd="1" presId="urn:microsoft.com/office/officeart/2005/8/layout/chevron2"/>
    <dgm:cxn modelId="{0224F8E5-E4F1-4C3C-8ED2-74E2E6A0F2A7}" srcId="{A748A677-82AD-409B-835E-A43A042E7494}" destId="{DB1EF7D4-24EA-49F0-9E3F-4DB51E8AC1D9}" srcOrd="1" destOrd="0" parTransId="{23BFECE6-B7B1-49E3-BB98-7C0E7337EDEA}" sibTransId="{ABDA27E6-4DE6-453F-AF38-1EEA2D92F932}"/>
    <dgm:cxn modelId="{6C6A1799-250B-49FC-9A65-E9C0F3866598}" type="presOf" srcId="{332516DB-33D1-46B8-A9C6-94E6B013665A}" destId="{8812C005-F13B-4B40-A043-B807718FA45B}" srcOrd="0" destOrd="2" presId="urn:microsoft.com/office/officeart/2005/8/layout/chevron2"/>
    <dgm:cxn modelId="{69AF90EE-FAA6-4A1C-92DE-0E0F50F2F643}" srcId="{AF21F4BB-7F54-4363-BA64-94229E648803}" destId="{C4CB377B-0149-4298-AB95-2118A32DE649}" srcOrd="5" destOrd="0" parTransId="{E6C9D047-87FF-4390-9E01-B9560D22F0DB}" sibTransId="{55611FEC-95D5-47B8-99BF-F795AEC77685}"/>
    <dgm:cxn modelId="{EAEC3EE1-B353-4D88-A05C-83F5551AD771}" type="presOf" srcId="{AF21F4BB-7F54-4363-BA64-94229E648803}" destId="{841AC795-8ABD-4DE0-BFEC-31098376A60C}" srcOrd="0" destOrd="0" presId="urn:microsoft.com/office/officeart/2005/8/layout/chevron2"/>
    <dgm:cxn modelId="{98F8C1ED-4187-4746-B13F-B1AFE33F8DE5}" srcId="{AF21F4BB-7F54-4363-BA64-94229E648803}" destId="{15D9E3EF-1F33-47A9-A414-52B6AECEBC9D}" srcOrd="4" destOrd="0" parTransId="{CCBE3C3A-79D4-4D48-8C83-AD284FCDF715}" sibTransId="{98B4ED61-E5B5-4E14-BAF8-DB9EEA3FD500}"/>
    <dgm:cxn modelId="{C29385BF-1CE7-4EB8-A070-85DAA47894A5}" type="presOf" srcId="{BE9B2588-5527-40CA-9B88-730978BA4B4A}" destId="{16C4EA9A-C510-4920-AE85-E21170C2D5F7}" srcOrd="0" destOrd="0" presId="urn:microsoft.com/office/officeart/2005/8/layout/chevron2"/>
    <dgm:cxn modelId="{B9B5BB74-B527-4E7A-8CA5-5605F0DAF9E5}" type="presOf" srcId="{95199D10-D30B-40F4-BA8E-729C1C3D7416}" destId="{8812C005-F13B-4B40-A043-B807718FA45B}" srcOrd="0" destOrd="0" presId="urn:microsoft.com/office/officeart/2005/8/layout/chevron2"/>
    <dgm:cxn modelId="{5369A23A-C0C4-41F4-907A-53A338BA6FF6}" srcId="{AF21F4BB-7F54-4363-BA64-94229E648803}" destId="{A748A677-82AD-409B-835E-A43A042E7494}" srcOrd="1" destOrd="0" parTransId="{9709FB60-666B-46FA-B5A5-D24EC7268A33}" sibTransId="{FD824828-9270-40C0-86D7-57268BBE9BBD}"/>
    <dgm:cxn modelId="{6F49D8EA-F010-481B-AFF6-E7D1CD89E09E}" srcId="{A748A677-82AD-409B-835E-A43A042E7494}" destId="{73FD06F1-2AF8-4BBF-903C-1082293F3067}" srcOrd="0" destOrd="0" parTransId="{56B75AEC-C4D3-4FD4-BCD7-DCDD6D706184}" sibTransId="{98A28F50-5F06-475D-846E-C211D569A786}"/>
    <dgm:cxn modelId="{1B0BA674-C1DE-45C5-A169-594ECC5796E5}" type="presOf" srcId="{C4CB377B-0149-4298-AB95-2118A32DE649}" destId="{40F9574C-6A41-457A-895C-A4E89B0645E3}" srcOrd="0" destOrd="0" presId="urn:microsoft.com/office/officeart/2005/8/layout/chevron2"/>
    <dgm:cxn modelId="{DA33EC39-A7F1-46FB-95F9-E7F276E886EA}" srcId="{C4CB377B-0149-4298-AB95-2118A32DE649}" destId="{E1D3B239-CE91-4916-A9EC-4F496F492C75}" srcOrd="0" destOrd="0" parTransId="{F50C9B07-F697-46A1-B9B5-96363E0C5F86}" sibTransId="{F0409AB1-1AB1-4561-9888-6D25B7DE1752}"/>
    <dgm:cxn modelId="{9F6F4AF4-A021-4975-BFA4-3994121F0C75}" type="presOf" srcId="{1F1A0020-23FB-47EB-91A5-A2C1D6AF1B39}" destId="{3E514B16-BFDE-4112-996E-48F21EE61E71}" srcOrd="0" destOrd="0" presId="urn:microsoft.com/office/officeart/2005/8/layout/chevron2"/>
    <dgm:cxn modelId="{40301B26-08A8-475A-B16B-0BE4DC7AC50D}" srcId="{15D9E3EF-1F33-47A9-A414-52B6AECEBC9D}" destId="{92CC7295-E6A7-4474-B72E-EA1ABB8DC980}" srcOrd="0" destOrd="0" parTransId="{5131C49A-D28A-41E9-9A37-7EC354BF0D46}" sibTransId="{374E5199-E88E-4430-B1E1-A3AADDC270E4}"/>
    <dgm:cxn modelId="{F39D6568-8743-4E4A-9A45-03DD563F3FC7}" type="presOf" srcId="{F42A1B23-BDE4-491C-A191-EB1ACCF548A9}" destId="{E13B6C01-6A79-43E4-9192-FB2BD91AE659}" srcOrd="0" destOrd="1" presId="urn:microsoft.com/office/officeart/2005/8/layout/chevron2"/>
    <dgm:cxn modelId="{4F177423-B612-4C45-A5E0-A7D9F9280B34}" type="presParOf" srcId="{841AC795-8ABD-4DE0-BFEC-31098376A60C}" destId="{883EF216-6677-4BF8-91C2-C18408C5096C}" srcOrd="0" destOrd="0" presId="urn:microsoft.com/office/officeart/2005/8/layout/chevron2"/>
    <dgm:cxn modelId="{3C974F79-AAFD-4D5A-92A5-581B3EF2E805}" type="presParOf" srcId="{883EF216-6677-4BF8-91C2-C18408C5096C}" destId="{66278249-13BF-4BC0-9238-4C462F55F808}" srcOrd="0" destOrd="0" presId="urn:microsoft.com/office/officeart/2005/8/layout/chevron2"/>
    <dgm:cxn modelId="{246BA86E-897E-4457-AA21-8A7787028698}" type="presParOf" srcId="{883EF216-6677-4BF8-91C2-C18408C5096C}" destId="{3E514B16-BFDE-4112-996E-48F21EE61E71}" srcOrd="1" destOrd="0" presId="urn:microsoft.com/office/officeart/2005/8/layout/chevron2"/>
    <dgm:cxn modelId="{FE00F965-BF9F-4CAD-8640-33EC80A42F07}" type="presParOf" srcId="{841AC795-8ABD-4DE0-BFEC-31098376A60C}" destId="{C6B47EEE-E480-4FE3-8114-194944A98E84}" srcOrd="1" destOrd="0" presId="urn:microsoft.com/office/officeart/2005/8/layout/chevron2"/>
    <dgm:cxn modelId="{CACFEFA1-CE4D-46A8-A5AC-059429CDF300}" type="presParOf" srcId="{841AC795-8ABD-4DE0-BFEC-31098376A60C}" destId="{B5A1C729-C442-47B0-B655-FA60AC18EB0A}" srcOrd="2" destOrd="0" presId="urn:microsoft.com/office/officeart/2005/8/layout/chevron2"/>
    <dgm:cxn modelId="{C4413A7E-4E59-4A5F-BB00-A50310319142}" type="presParOf" srcId="{B5A1C729-C442-47B0-B655-FA60AC18EB0A}" destId="{EB867F67-A548-4747-9CA1-AE3F0E093195}" srcOrd="0" destOrd="0" presId="urn:microsoft.com/office/officeart/2005/8/layout/chevron2"/>
    <dgm:cxn modelId="{D07828FE-1084-4BF8-906E-6829694ECF98}" type="presParOf" srcId="{B5A1C729-C442-47B0-B655-FA60AC18EB0A}" destId="{FC21EE74-7B81-4A55-A097-9C6940A8C1E1}" srcOrd="1" destOrd="0" presId="urn:microsoft.com/office/officeart/2005/8/layout/chevron2"/>
    <dgm:cxn modelId="{27308958-7104-4679-8491-782C639809A1}" type="presParOf" srcId="{841AC795-8ABD-4DE0-BFEC-31098376A60C}" destId="{268B863A-4840-4482-96E5-95471908C186}" srcOrd="3" destOrd="0" presId="urn:microsoft.com/office/officeart/2005/8/layout/chevron2"/>
    <dgm:cxn modelId="{95C03324-0761-4B79-A455-C75692D5ED8E}" type="presParOf" srcId="{841AC795-8ABD-4DE0-BFEC-31098376A60C}" destId="{A7E45FDD-2141-41E7-A58F-D5E8DCF53BC1}" srcOrd="4" destOrd="0" presId="urn:microsoft.com/office/officeart/2005/8/layout/chevron2"/>
    <dgm:cxn modelId="{6621688F-D428-4050-94D5-52B20E4D7B8F}" type="presParOf" srcId="{A7E45FDD-2141-41E7-A58F-D5E8DCF53BC1}" destId="{16C4EA9A-C510-4920-AE85-E21170C2D5F7}" srcOrd="0" destOrd="0" presId="urn:microsoft.com/office/officeart/2005/8/layout/chevron2"/>
    <dgm:cxn modelId="{689006E2-07F1-4175-89BC-8BDD2BA57254}" type="presParOf" srcId="{A7E45FDD-2141-41E7-A58F-D5E8DCF53BC1}" destId="{E13B6C01-6A79-43E4-9192-FB2BD91AE659}" srcOrd="1" destOrd="0" presId="urn:microsoft.com/office/officeart/2005/8/layout/chevron2"/>
    <dgm:cxn modelId="{2C372BCE-08B8-4FB0-80AE-2BA6F588A762}" type="presParOf" srcId="{841AC795-8ABD-4DE0-BFEC-31098376A60C}" destId="{2D22E4B3-AB3E-4076-BDB5-BAF08212565F}" srcOrd="5" destOrd="0" presId="urn:microsoft.com/office/officeart/2005/8/layout/chevron2"/>
    <dgm:cxn modelId="{904985C1-D99D-458B-8D00-39E59A739FDC}" type="presParOf" srcId="{841AC795-8ABD-4DE0-BFEC-31098376A60C}" destId="{35182155-7159-43F0-88D0-2E294A9EF5D5}" srcOrd="6" destOrd="0" presId="urn:microsoft.com/office/officeart/2005/8/layout/chevron2"/>
    <dgm:cxn modelId="{49152B3C-D9EF-4FC9-AB51-584A2106028F}" type="presParOf" srcId="{35182155-7159-43F0-88D0-2E294A9EF5D5}" destId="{A7C6D785-ACFF-4119-BCBC-A451CEA3F352}" srcOrd="0" destOrd="0" presId="urn:microsoft.com/office/officeart/2005/8/layout/chevron2"/>
    <dgm:cxn modelId="{508343EB-4427-49D8-8584-177D53BAD97B}" type="presParOf" srcId="{35182155-7159-43F0-88D0-2E294A9EF5D5}" destId="{8812C005-F13B-4B40-A043-B807718FA45B}" srcOrd="1" destOrd="0" presId="urn:microsoft.com/office/officeart/2005/8/layout/chevron2"/>
    <dgm:cxn modelId="{ECF0E7A5-AF3E-459C-8E38-B5F226681132}" type="presParOf" srcId="{841AC795-8ABD-4DE0-BFEC-31098376A60C}" destId="{2AA3742F-D290-4EE4-BCFF-B829678B0CB6}" srcOrd="7" destOrd="0" presId="urn:microsoft.com/office/officeart/2005/8/layout/chevron2"/>
    <dgm:cxn modelId="{F7B666F0-5969-4EC5-9D89-33879D63C4BB}" type="presParOf" srcId="{841AC795-8ABD-4DE0-BFEC-31098376A60C}" destId="{8DD47ECB-1C70-48A9-B282-C8A1F0331A9A}" srcOrd="8" destOrd="0" presId="urn:microsoft.com/office/officeart/2005/8/layout/chevron2"/>
    <dgm:cxn modelId="{AB765303-5273-47F9-8066-B9753241EE9A}" type="presParOf" srcId="{8DD47ECB-1C70-48A9-B282-C8A1F0331A9A}" destId="{D557A991-4413-472A-8B53-086BB6D8C02B}" srcOrd="0" destOrd="0" presId="urn:microsoft.com/office/officeart/2005/8/layout/chevron2"/>
    <dgm:cxn modelId="{ED76D1B4-25FA-402F-AECA-5051062EF36E}" type="presParOf" srcId="{8DD47ECB-1C70-48A9-B282-C8A1F0331A9A}" destId="{D479DCD2-F75F-4146-A85B-B366D9B43046}" srcOrd="1" destOrd="0" presId="urn:microsoft.com/office/officeart/2005/8/layout/chevron2"/>
    <dgm:cxn modelId="{396F056C-7DB6-4CC1-B89C-14D6F00FAACE}" type="presParOf" srcId="{841AC795-8ABD-4DE0-BFEC-31098376A60C}" destId="{4289C9A1-0AD5-4946-9598-BA1973E5FE7E}" srcOrd="9" destOrd="0" presId="urn:microsoft.com/office/officeart/2005/8/layout/chevron2"/>
    <dgm:cxn modelId="{92BD0DA2-FA13-4D61-BEEC-A591690CE852}" type="presParOf" srcId="{841AC795-8ABD-4DE0-BFEC-31098376A60C}" destId="{B8DA0658-051F-4F20-A62D-5B85E3B3AF7C}" srcOrd="10" destOrd="0" presId="urn:microsoft.com/office/officeart/2005/8/layout/chevron2"/>
    <dgm:cxn modelId="{3B76E7A5-A6B7-4D1A-A7E9-D8991F469A7A}" type="presParOf" srcId="{B8DA0658-051F-4F20-A62D-5B85E3B3AF7C}" destId="{40F9574C-6A41-457A-895C-A4E89B0645E3}" srcOrd="0" destOrd="0" presId="urn:microsoft.com/office/officeart/2005/8/layout/chevron2"/>
    <dgm:cxn modelId="{45C303D5-3ACB-4349-BE3A-363BCA4B67AE}" type="presParOf" srcId="{B8DA0658-051F-4F20-A62D-5B85E3B3AF7C}" destId="{70F78E96-EBD6-493F-9D85-23BD623A19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A71109-839B-4F36-BB11-614C69961E76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600B2345-3B12-40F1-8A84-408F6E2B866D}">
      <dgm:prSet phldrT="[Text]" custT="1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3B3D818-C624-4903-859F-F8A742E3288D}" type="parTrans" cxnId="{7F28787D-FD69-4B64-948A-86CE5989A8F6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5624BEF-77F7-4FAA-B896-67732CCF0572}" type="sibTrans" cxnId="{7F28787D-FD69-4B64-948A-86CE5989A8F6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8F54F5C-B463-49D3-A1F0-942CBB0D11BC}">
      <dgm:prSet phldrT="[Text]" custT="1"/>
      <dgm:spPr>
        <a:ln>
          <a:solidFill>
            <a:srgbClr val="007B3B"/>
          </a:solidFill>
        </a:ln>
      </dgm:spPr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Bestellung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172CA1-383D-4ED7-8E38-437335A30F7E}" type="parTrans" cxnId="{18241F14-0A9E-4D2A-A8F9-8A7AD9A8923D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218261-D8DD-4814-865F-014567A3BC80}" type="sibTrans" cxnId="{18241F14-0A9E-4D2A-A8F9-8A7AD9A8923D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1E6A323-EDBD-43AF-B349-2AE88254004F}">
      <dgm:prSet phldrT="[Text]" custT="1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98D0D6-8FDF-468B-969D-CB1F3FA92126}" type="parTrans" cxnId="{DDFE234E-56E6-4332-934A-2CA0DFE9783E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98D056D-566E-424A-9133-133A17D868A6}" type="sibTrans" cxnId="{DDFE234E-56E6-4332-934A-2CA0DFE9783E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4D30D97-DDDF-4214-AACD-8BF2612D280C}">
      <dgm:prSet phldrT="[Text]" custT="1"/>
      <dgm:spPr>
        <a:ln>
          <a:solidFill>
            <a:srgbClr val="007B3B"/>
          </a:solidFill>
        </a:ln>
      </dgm:spPr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Lieferung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FF4A052-6953-450E-8079-75260840DCC8}" type="parTrans" cxnId="{FF254737-ADAC-4DA3-BFD6-A9C96F1E483C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FD184F-E3CD-4A20-B5CE-680035C55624}" type="sibTrans" cxnId="{FF254737-ADAC-4DA3-BFD6-A9C96F1E483C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EE1F740-2052-49FA-BDF6-062015A73F69}">
      <dgm:prSet phldrT="[Text]" custT="1"/>
      <dgm:spPr>
        <a:ln>
          <a:solidFill>
            <a:srgbClr val="007B3B"/>
          </a:solidFill>
        </a:ln>
      </dgm:spPr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Prüfung der Lieferung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0B571FC-BDEA-405F-80B7-C3DA61B9917E}" type="parTrans" cxnId="{FE8222D9-6F71-418A-BF3B-A53F1080A39E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09A492D-CEB0-4C2E-AAAC-0B4D784FFCC5}" type="sibTrans" cxnId="{FE8222D9-6F71-418A-BF3B-A53F1080A39E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8F34421-2F52-4307-8D93-32083767D197}">
      <dgm:prSet phldrT="[Text]" custT="1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</a:t>
          </a:r>
          <a:endParaRPr lang="de-D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75E42F0-2E29-473B-8392-5BD778470ABD}" type="parTrans" cxnId="{E94C1ABF-1D06-4DAD-8A0E-1A0A709FFBA7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C237CF5-22CE-4AAF-ABCE-BC172743FFCD}" type="sibTrans" cxnId="{E94C1ABF-1D06-4DAD-8A0E-1A0A709FFBA7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48350D6-E812-4E5A-B726-028536B8EFAC}">
      <dgm:prSet phldrT="[Text]" custT="1"/>
      <dgm:spPr>
        <a:ln>
          <a:solidFill>
            <a:srgbClr val="007B3B"/>
          </a:solidFill>
        </a:ln>
      </dgm:spPr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Zahlung der mangelfreien Ware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C945438-B74C-4D2B-9578-7A099585522B}" type="parTrans" cxnId="{E3CFEA98-D7DA-4841-84D7-FE888CEA2791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92F770F-1075-4264-AA2D-9014ABD943CD}" type="sibTrans" cxnId="{E3CFEA98-D7DA-4841-84D7-FE888CEA2791}">
      <dgm:prSet/>
      <dgm:spPr/>
      <dgm:t>
        <a:bodyPr/>
        <a:lstStyle/>
        <a:p>
          <a:endParaRPr lang="de-DE" sz="12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B145EE7-2C3A-405A-BFE7-4F49E65902A5}">
      <dgm:prSet phldrT="[Text]" custT="1"/>
      <dgm:spPr>
        <a:ln>
          <a:solidFill>
            <a:srgbClr val="007B3B"/>
          </a:solidFill>
        </a:ln>
      </dgm:spPr>
      <dgm:t>
        <a:bodyPr/>
        <a:lstStyle/>
        <a:p>
          <a:r>
            <a:rPr lang="de-D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Optional: Reklamation innerhalb des Systems</a:t>
          </a:r>
          <a:endParaRPr lang="de-D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B58FF9-7097-4D7F-BD27-CC3ACE19F9A2}" type="parTrans" cxnId="{EAFCE9DD-9C27-450F-8230-3EE4507BE9B4}">
      <dgm:prSet/>
      <dgm:spPr/>
      <dgm:t>
        <a:bodyPr/>
        <a:lstStyle/>
        <a:p>
          <a:endParaRPr lang="de-DE" sz="14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285C7D2-D793-4CE3-AA3F-5488CACB50EE}" type="sibTrans" cxnId="{EAFCE9DD-9C27-450F-8230-3EE4507BE9B4}">
      <dgm:prSet/>
      <dgm:spPr/>
      <dgm:t>
        <a:bodyPr/>
        <a:lstStyle/>
        <a:p>
          <a:endParaRPr lang="de-DE" sz="14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3CB93B-151B-46A1-8092-F741CB939732}" type="pres">
      <dgm:prSet presAssocID="{97A71109-839B-4F36-BB11-614C69961E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A72F327-79B8-4DCD-8CC6-606CE62301A9}" type="pres">
      <dgm:prSet presAssocID="{600B2345-3B12-40F1-8A84-408F6E2B866D}" presName="composite" presStyleCnt="0"/>
      <dgm:spPr/>
    </dgm:pt>
    <dgm:pt modelId="{166298A9-7CCD-4EA8-AB64-C3F1D7218036}" type="pres">
      <dgm:prSet presAssocID="{600B2345-3B12-40F1-8A84-408F6E2B86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6904D1-298D-4F1B-9846-5EBF830E6ACE}" type="pres">
      <dgm:prSet presAssocID="{600B2345-3B12-40F1-8A84-408F6E2B86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931E6E-7656-46D5-BFCE-476A0757E030}" type="pres">
      <dgm:prSet presAssocID="{15624BEF-77F7-4FAA-B896-67732CCF0572}" presName="sp" presStyleCnt="0"/>
      <dgm:spPr/>
    </dgm:pt>
    <dgm:pt modelId="{FEAA162B-7760-45F3-AFC3-80096B4C9EDD}" type="pres">
      <dgm:prSet presAssocID="{01E6A323-EDBD-43AF-B349-2AE88254004F}" presName="composite" presStyleCnt="0"/>
      <dgm:spPr/>
    </dgm:pt>
    <dgm:pt modelId="{84F1937F-CDFF-45D1-874E-D1D861237B99}" type="pres">
      <dgm:prSet presAssocID="{01E6A323-EDBD-43AF-B349-2AE8825400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957AED-CBCF-4714-A7ED-F9FC5AB4B344}" type="pres">
      <dgm:prSet presAssocID="{01E6A323-EDBD-43AF-B349-2AE8825400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2ED2FE-66B3-4CBB-92E4-AB2EA8E84BF4}" type="pres">
      <dgm:prSet presAssocID="{498D056D-566E-424A-9133-133A17D868A6}" presName="sp" presStyleCnt="0"/>
      <dgm:spPr/>
    </dgm:pt>
    <dgm:pt modelId="{CE9F79E4-24F8-4F0D-946A-3D522B0CBF49}" type="pres">
      <dgm:prSet presAssocID="{D8F34421-2F52-4307-8D93-32083767D197}" presName="composite" presStyleCnt="0"/>
      <dgm:spPr/>
    </dgm:pt>
    <dgm:pt modelId="{955934AE-04C1-404F-95CC-E364A930686A}" type="pres">
      <dgm:prSet presAssocID="{D8F34421-2F52-4307-8D93-32083767D1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0D7B8A-23DE-4504-BFDA-44083CEFE8B2}" type="pres">
      <dgm:prSet presAssocID="{D8F34421-2F52-4307-8D93-32083767D19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5270EE-A627-4696-B6A8-072543F4111A}" type="presOf" srcId="{74D30D97-DDDF-4214-AACD-8BF2612D280C}" destId="{B8957AED-CBCF-4714-A7ED-F9FC5AB4B344}" srcOrd="0" destOrd="0" presId="urn:microsoft.com/office/officeart/2005/8/layout/chevron2"/>
    <dgm:cxn modelId="{EAFCE9DD-9C27-450F-8230-3EE4507BE9B4}" srcId="{01E6A323-EDBD-43AF-B349-2AE88254004F}" destId="{CB145EE7-2C3A-405A-BFE7-4F49E65902A5}" srcOrd="2" destOrd="0" parTransId="{C4B58FF9-7097-4D7F-BD27-CC3ACE19F9A2}" sibTransId="{6285C7D2-D793-4CE3-AA3F-5488CACB50EE}"/>
    <dgm:cxn modelId="{9F353FA3-8B20-47BE-9B2A-5F2B65A2AC14}" type="presOf" srcId="{648350D6-E812-4E5A-B726-028536B8EFAC}" destId="{A40D7B8A-23DE-4504-BFDA-44083CEFE8B2}" srcOrd="0" destOrd="0" presId="urn:microsoft.com/office/officeart/2005/8/layout/chevron2"/>
    <dgm:cxn modelId="{FE8222D9-6F71-418A-BF3B-A53F1080A39E}" srcId="{01E6A323-EDBD-43AF-B349-2AE88254004F}" destId="{FEE1F740-2052-49FA-BDF6-062015A73F69}" srcOrd="1" destOrd="0" parTransId="{70B571FC-BDEA-405F-80B7-C3DA61B9917E}" sibTransId="{409A492D-CEB0-4C2E-AAAC-0B4D784FFCC5}"/>
    <dgm:cxn modelId="{7F28787D-FD69-4B64-948A-86CE5989A8F6}" srcId="{97A71109-839B-4F36-BB11-614C69961E76}" destId="{600B2345-3B12-40F1-8A84-408F6E2B866D}" srcOrd="0" destOrd="0" parTransId="{43B3D818-C624-4903-859F-F8A742E3288D}" sibTransId="{15624BEF-77F7-4FAA-B896-67732CCF0572}"/>
    <dgm:cxn modelId="{FE42CA53-7118-44DA-90C8-E5CFC3B644A0}" type="presOf" srcId="{CB145EE7-2C3A-405A-BFE7-4F49E65902A5}" destId="{B8957AED-CBCF-4714-A7ED-F9FC5AB4B344}" srcOrd="0" destOrd="2" presId="urn:microsoft.com/office/officeart/2005/8/layout/chevron2"/>
    <dgm:cxn modelId="{CBB0BE9E-D930-4CE1-8F92-9512429DE1BA}" type="presOf" srcId="{48F54F5C-B463-49D3-A1F0-942CBB0D11BC}" destId="{6E6904D1-298D-4F1B-9846-5EBF830E6ACE}" srcOrd="0" destOrd="0" presId="urn:microsoft.com/office/officeart/2005/8/layout/chevron2"/>
    <dgm:cxn modelId="{F10317DC-6BD3-4D65-8043-2365EF0DB5A5}" type="presOf" srcId="{D8F34421-2F52-4307-8D93-32083767D197}" destId="{955934AE-04C1-404F-95CC-E364A930686A}" srcOrd="0" destOrd="0" presId="urn:microsoft.com/office/officeart/2005/8/layout/chevron2"/>
    <dgm:cxn modelId="{E3CFEA98-D7DA-4841-84D7-FE888CEA2791}" srcId="{D8F34421-2F52-4307-8D93-32083767D197}" destId="{648350D6-E812-4E5A-B726-028536B8EFAC}" srcOrd="0" destOrd="0" parTransId="{BC945438-B74C-4D2B-9578-7A099585522B}" sibTransId="{492F770F-1075-4264-AA2D-9014ABD943CD}"/>
    <dgm:cxn modelId="{DDFE234E-56E6-4332-934A-2CA0DFE9783E}" srcId="{97A71109-839B-4F36-BB11-614C69961E76}" destId="{01E6A323-EDBD-43AF-B349-2AE88254004F}" srcOrd="1" destOrd="0" parTransId="{6598D0D6-8FDF-468B-969D-CB1F3FA92126}" sibTransId="{498D056D-566E-424A-9133-133A17D868A6}"/>
    <dgm:cxn modelId="{A808978B-96B8-4060-A71B-FB0E5AFEAFFD}" type="presOf" srcId="{01E6A323-EDBD-43AF-B349-2AE88254004F}" destId="{84F1937F-CDFF-45D1-874E-D1D861237B99}" srcOrd="0" destOrd="0" presId="urn:microsoft.com/office/officeart/2005/8/layout/chevron2"/>
    <dgm:cxn modelId="{FAF9ED8B-24A6-47F5-B093-6AAD17632335}" type="presOf" srcId="{FEE1F740-2052-49FA-BDF6-062015A73F69}" destId="{B8957AED-CBCF-4714-A7ED-F9FC5AB4B344}" srcOrd="0" destOrd="1" presId="urn:microsoft.com/office/officeart/2005/8/layout/chevron2"/>
    <dgm:cxn modelId="{A0DA5AC5-169D-4BA3-908B-D1DF13179FFD}" type="presOf" srcId="{97A71109-839B-4F36-BB11-614C69961E76}" destId="{9A3CB93B-151B-46A1-8092-F741CB939732}" srcOrd="0" destOrd="0" presId="urn:microsoft.com/office/officeart/2005/8/layout/chevron2"/>
    <dgm:cxn modelId="{18241F14-0A9E-4D2A-A8F9-8A7AD9A8923D}" srcId="{600B2345-3B12-40F1-8A84-408F6E2B866D}" destId="{48F54F5C-B463-49D3-A1F0-942CBB0D11BC}" srcOrd="0" destOrd="0" parTransId="{5E172CA1-383D-4ED7-8E38-437335A30F7E}" sibTransId="{4C218261-D8DD-4814-865F-014567A3BC80}"/>
    <dgm:cxn modelId="{E94C1ABF-1D06-4DAD-8A0E-1A0A709FFBA7}" srcId="{97A71109-839B-4F36-BB11-614C69961E76}" destId="{D8F34421-2F52-4307-8D93-32083767D197}" srcOrd="2" destOrd="0" parTransId="{775E42F0-2E29-473B-8392-5BD778470ABD}" sibTransId="{BC237CF5-22CE-4AAF-ABCE-BC172743FFCD}"/>
    <dgm:cxn modelId="{EC5258BA-9FA1-49FF-8E33-C90DDA5336BF}" type="presOf" srcId="{600B2345-3B12-40F1-8A84-408F6E2B866D}" destId="{166298A9-7CCD-4EA8-AB64-C3F1D7218036}" srcOrd="0" destOrd="0" presId="urn:microsoft.com/office/officeart/2005/8/layout/chevron2"/>
    <dgm:cxn modelId="{FF254737-ADAC-4DA3-BFD6-A9C96F1E483C}" srcId="{01E6A323-EDBD-43AF-B349-2AE88254004F}" destId="{74D30D97-DDDF-4214-AACD-8BF2612D280C}" srcOrd="0" destOrd="0" parTransId="{3FF4A052-6953-450E-8079-75260840DCC8}" sibTransId="{35FD184F-E3CD-4A20-B5CE-680035C55624}"/>
    <dgm:cxn modelId="{8B20C4F8-C14B-4B7B-A1C9-F022A95E3DF1}" type="presParOf" srcId="{9A3CB93B-151B-46A1-8092-F741CB939732}" destId="{1A72F327-79B8-4DCD-8CC6-606CE62301A9}" srcOrd="0" destOrd="0" presId="urn:microsoft.com/office/officeart/2005/8/layout/chevron2"/>
    <dgm:cxn modelId="{C07AC673-461D-4005-AA1A-1133417F5601}" type="presParOf" srcId="{1A72F327-79B8-4DCD-8CC6-606CE62301A9}" destId="{166298A9-7CCD-4EA8-AB64-C3F1D7218036}" srcOrd="0" destOrd="0" presId="urn:microsoft.com/office/officeart/2005/8/layout/chevron2"/>
    <dgm:cxn modelId="{9F63178A-C68E-4F15-A919-EDF16E03C452}" type="presParOf" srcId="{1A72F327-79B8-4DCD-8CC6-606CE62301A9}" destId="{6E6904D1-298D-4F1B-9846-5EBF830E6ACE}" srcOrd="1" destOrd="0" presId="urn:microsoft.com/office/officeart/2005/8/layout/chevron2"/>
    <dgm:cxn modelId="{01E0F3AD-E81E-40BD-933B-329247E531A2}" type="presParOf" srcId="{9A3CB93B-151B-46A1-8092-F741CB939732}" destId="{02931E6E-7656-46D5-BFCE-476A0757E030}" srcOrd="1" destOrd="0" presId="urn:microsoft.com/office/officeart/2005/8/layout/chevron2"/>
    <dgm:cxn modelId="{BF49F54C-8424-4104-8161-007569D14D9D}" type="presParOf" srcId="{9A3CB93B-151B-46A1-8092-F741CB939732}" destId="{FEAA162B-7760-45F3-AFC3-80096B4C9EDD}" srcOrd="2" destOrd="0" presId="urn:microsoft.com/office/officeart/2005/8/layout/chevron2"/>
    <dgm:cxn modelId="{5372A312-F305-4B65-9A9F-DAFC463A1947}" type="presParOf" srcId="{FEAA162B-7760-45F3-AFC3-80096B4C9EDD}" destId="{84F1937F-CDFF-45D1-874E-D1D861237B99}" srcOrd="0" destOrd="0" presId="urn:microsoft.com/office/officeart/2005/8/layout/chevron2"/>
    <dgm:cxn modelId="{B7D900BC-6B49-4C4E-9935-0096BE8E8A4E}" type="presParOf" srcId="{FEAA162B-7760-45F3-AFC3-80096B4C9EDD}" destId="{B8957AED-CBCF-4714-A7ED-F9FC5AB4B344}" srcOrd="1" destOrd="0" presId="urn:microsoft.com/office/officeart/2005/8/layout/chevron2"/>
    <dgm:cxn modelId="{2FE5515C-95D6-42E0-9220-9B84BC678C5F}" type="presParOf" srcId="{9A3CB93B-151B-46A1-8092-F741CB939732}" destId="{572ED2FE-66B3-4CBB-92E4-AB2EA8E84BF4}" srcOrd="3" destOrd="0" presId="urn:microsoft.com/office/officeart/2005/8/layout/chevron2"/>
    <dgm:cxn modelId="{446FEDEC-89D1-4A17-9245-CB2A75E45C75}" type="presParOf" srcId="{9A3CB93B-151B-46A1-8092-F741CB939732}" destId="{CE9F79E4-24F8-4F0D-946A-3D522B0CBF49}" srcOrd="4" destOrd="0" presId="urn:microsoft.com/office/officeart/2005/8/layout/chevron2"/>
    <dgm:cxn modelId="{233610CE-6F97-450A-9655-EE5B3CC826AA}" type="presParOf" srcId="{CE9F79E4-24F8-4F0D-946A-3D522B0CBF49}" destId="{955934AE-04C1-404F-95CC-E364A930686A}" srcOrd="0" destOrd="0" presId="urn:microsoft.com/office/officeart/2005/8/layout/chevron2"/>
    <dgm:cxn modelId="{788F36DF-13E1-44B4-8A29-A54B449BEBD5}" type="presParOf" srcId="{CE9F79E4-24F8-4F0D-946A-3D522B0CBF49}" destId="{A40D7B8A-23DE-4504-BFDA-44083CEFE8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4AB7E-98C6-4923-80FF-E20CE20938BC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</dgm:pt>
    <dgm:pt modelId="{AF7C005B-76EB-4029-B265-A20E3E9784F7}">
      <dgm:prSet phldrT="[Text]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1</a:t>
          </a:r>
          <a:endParaRPr lang="de-DE" dirty="0"/>
        </a:p>
      </dgm:t>
    </dgm:pt>
    <dgm:pt modelId="{A3DC76F9-72A5-47F1-B3B2-406E5740BB49}" type="parTrans" cxnId="{29C17CA9-73B3-4530-AB6D-EBE2988C853B}">
      <dgm:prSet/>
      <dgm:spPr/>
      <dgm:t>
        <a:bodyPr/>
        <a:lstStyle/>
        <a:p>
          <a:endParaRPr lang="de-DE"/>
        </a:p>
      </dgm:t>
    </dgm:pt>
    <dgm:pt modelId="{070BAE91-748A-4AC2-B88E-83A66CC8D6C2}" type="sibTrans" cxnId="{29C17CA9-73B3-4530-AB6D-EBE2988C853B}">
      <dgm:prSet/>
      <dgm:spPr/>
      <dgm:t>
        <a:bodyPr/>
        <a:lstStyle/>
        <a:p>
          <a:endParaRPr lang="de-DE"/>
        </a:p>
      </dgm:t>
    </dgm:pt>
    <dgm:pt modelId="{B22EFE48-D0F8-45E6-A2A8-165A53CCD84D}">
      <dgm:prSet phldrT="[Text]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2</a:t>
          </a:r>
          <a:endParaRPr lang="de-DE" dirty="0"/>
        </a:p>
      </dgm:t>
    </dgm:pt>
    <dgm:pt modelId="{91F007C7-6F4D-418E-85C8-12D58B90B513}" type="parTrans" cxnId="{E28F4901-5056-45D9-A934-666628EB58DE}">
      <dgm:prSet/>
      <dgm:spPr/>
      <dgm:t>
        <a:bodyPr/>
        <a:lstStyle/>
        <a:p>
          <a:endParaRPr lang="de-DE"/>
        </a:p>
      </dgm:t>
    </dgm:pt>
    <dgm:pt modelId="{D1EFC07F-A5E1-4419-BB5F-F997952F329F}" type="sibTrans" cxnId="{E28F4901-5056-45D9-A934-666628EB58DE}">
      <dgm:prSet/>
      <dgm:spPr/>
      <dgm:t>
        <a:bodyPr/>
        <a:lstStyle/>
        <a:p>
          <a:endParaRPr lang="de-DE"/>
        </a:p>
      </dgm:t>
    </dgm:pt>
    <dgm:pt modelId="{8A02DE22-52AA-4DBF-BC8E-22329668F1C3}">
      <dgm:prSet phldrT="[Text]"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3</a:t>
          </a:r>
          <a:endParaRPr lang="de-DE" dirty="0"/>
        </a:p>
      </dgm:t>
    </dgm:pt>
    <dgm:pt modelId="{F86CC051-7A1B-4A16-91C9-9C18A12C6854}" type="parTrans" cxnId="{299EA063-9B5D-4234-852D-FA49284BDA34}">
      <dgm:prSet/>
      <dgm:spPr/>
      <dgm:t>
        <a:bodyPr/>
        <a:lstStyle/>
        <a:p>
          <a:endParaRPr lang="de-DE"/>
        </a:p>
      </dgm:t>
    </dgm:pt>
    <dgm:pt modelId="{E7CA2ED9-867B-4482-A132-2C8100610E2E}" type="sibTrans" cxnId="{299EA063-9B5D-4234-852D-FA49284BDA34}">
      <dgm:prSet/>
      <dgm:spPr/>
      <dgm:t>
        <a:bodyPr/>
        <a:lstStyle/>
        <a:p>
          <a:endParaRPr lang="de-DE"/>
        </a:p>
      </dgm:t>
    </dgm:pt>
    <dgm:pt modelId="{2406C299-D8F9-4029-B777-D84573ECE76E}">
      <dgm:prSet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4</a:t>
          </a:r>
          <a:endParaRPr lang="de-DE" dirty="0"/>
        </a:p>
      </dgm:t>
    </dgm:pt>
    <dgm:pt modelId="{F86FD1CE-FAC6-4607-A2F9-7A64ED3FF45C}" type="parTrans" cxnId="{D598A651-13F4-4E24-951A-14E90DDDA163}">
      <dgm:prSet/>
      <dgm:spPr/>
      <dgm:t>
        <a:bodyPr/>
        <a:lstStyle/>
        <a:p>
          <a:endParaRPr lang="de-DE"/>
        </a:p>
      </dgm:t>
    </dgm:pt>
    <dgm:pt modelId="{94579E92-D2D3-4A41-81A0-5FD60A8A6B30}" type="sibTrans" cxnId="{D598A651-13F4-4E24-951A-14E90DDDA163}">
      <dgm:prSet/>
      <dgm:spPr/>
      <dgm:t>
        <a:bodyPr/>
        <a:lstStyle/>
        <a:p>
          <a:endParaRPr lang="de-DE"/>
        </a:p>
      </dgm:t>
    </dgm:pt>
    <dgm:pt modelId="{AAB34294-8891-429F-9F0B-FBA189EBD8FE}">
      <dgm:prSet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5</a:t>
          </a:r>
          <a:endParaRPr lang="de-DE" dirty="0"/>
        </a:p>
      </dgm:t>
    </dgm:pt>
    <dgm:pt modelId="{56CFEE27-458D-4131-9B55-57C027FE62B8}" type="parTrans" cxnId="{71F6CD0F-BEE3-43B6-8507-C8DF46446599}">
      <dgm:prSet/>
      <dgm:spPr/>
      <dgm:t>
        <a:bodyPr/>
        <a:lstStyle/>
        <a:p>
          <a:endParaRPr lang="de-DE"/>
        </a:p>
      </dgm:t>
    </dgm:pt>
    <dgm:pt modelId="{4C3192C4-BC83-48C2-B438-121A157AF837}" type="sibTrans" cxnId="{71F6CD0F-BEE3-43B6-8507-C8DF46446599}">
      <dgm:prSet/>
      <dgm:spPr/>
      <dgm:t>
        <a:bodyPr/>
        <a:lstStyle/>
        <a:p>
          <a:endParaRPr lang="de-DE"/>
        </a:p>
      </dgm:t>
    </dgm:pt>
    <dgm:pt modelId="{916D9527-48BF-40A5-B294-ABE65F351136}">
      <dgm:prSet/>
      <dgm:spPr>
        <a:solidFill>
          <a:srgbClr val="007B3B"/>
        </a:solidFill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6</a:t>
          </a:r>
          <a:endParaRPr lang="de-DE" dirty="0"/>
        </a:p>
      </dgm:t>
    </dgm:pt>
    <dgm:pt modelId="{BB7EF2E2-EE5F-41E2-850D-DE40134274EF}" type="parTrans" cxnId="{891EC0DA-CF39-49A6-8C16-DC0EFE007A35}">
      <dgm:prSet/>
      <dgm:spPr/>
      <dgm:t>
        <a:bodyPr/>
        <a:lstStyle/>
        <a:p>
          <a:endParaRPr lang="de-DE"/>
        </a:p>
      </dgm:t>
    </dgm:pt>
    <dgm:pt modelId="{28FEC194-78BF-490F-A6B1-906DF4906349}" type="sibTrans" cxnId="{891EC0DA-CF39-49A6-8C16-DC0EFE007A35}">
      <dgm:prSet/>
      <dgm:spPr/>
      <dgm:t>
        <a:bodyPr/>
        <a:lstStyle/>
        <a:p>
          <a:endParaRPr lang="de-DE"/>
        </a:p>
      </dgm:t>
    </dgm:pt>
    <dgm:pt modelId="{B16BB68B-8B55-4486-87AD-4A9074DB1277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smtClean="0"/>
            <a:t>Bedarf wird festgestellt</a:t>
          </a:r>
          <a:endParaRPr lang="de-DE"/>
        </a:p>
      </dgm:t>
    </dgm:pt>
    <dgm:pt modelId="{E434A954-9411-4BDF-A4C4-A6F977251853}" type="parTrans" cxnId="{5C205D72-FF9B-40A4-BB80-EC9E4B2919F9}">
      <dgm:prSet/>
      <dgm:spPr/>
      <dgm:t>
        <a:bodyPr/>
        <a:lstStyle/>
        <a:p>
          <a:endParaRPr lang="de-DE"/>
        </a:p>
      </dgm:t>
    </dgm:pt>
    <dgm:pt modelId="{6E43DFEB-2D1C-44EC-AEE7-4C67B990E097}" type="sibTrans" cxnId="{5C205D72-FF9B-40A4-BB80-EC9E4B2919F9}">
      <dgm:prSet/>
      <dgm:spPr/>
      <dgm:t>
        <a:bodyPr/>
        <a:lstStyle/>
        <a:p>
          <a:endParaRPr lang="de-DE"/>
        </a:p>
      </dgm:t>
    </dgm:pt>
    <dgm:pt modelId="{BE642AB7-73F7-4286-89CF-B70E52BE665B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Mitarbeiter ruft </a:t>
          </a:r>
          <a:r>
            <a:rPr lang="de-DE" dirty="0" err="1" smtClean="0"/>
            <a:t>KoPart</a:t>
          </a:r>
          <a:r>
            <a:rPr lang="de-DE" dirty="0" smtClean="0"/>
            <a:t> Seite auf</a:t>
          </a:r>
          <a:endParaRPr lang="de-DE" dirty="0"/>
        </a:p>
      </dgm:t>
    </dgm:pt>
    <dgm:pt modelId="{635F708E-F971-4261-9F84-ADF632C70F13}" type="parTrans" cxnId="{2B7221A2-AA45-42BF-92FD-C926EE74F846}">
      <dgm:prSet/>
      <dgm:spPr/>
      <dgm:t>
        <a:bodyPr/>
        <a:lstStyle/>
        <a:p>
          <a:endParaRPr lang="de-DE"/>
        </a:p>
      </dgm:t>
    </dgm:pt>
    <dgm:pt modelId="{0702D712-0E45-4C93-9D90-A4EB8F0474A8}" type="sibTrans" cxnId="{2B7221A2-AA45-42BF-92FD-C926EE74F846}">
      <dgm:prSet/>
      <dgm:spPr/>
      <dgm:t>
        <a:bodyPr/>
        <a:lstStyle/>
        <a:p>
          <a:endParaRPr lang="de-DE"/>
        </a:p>
      </dgm:t>
    </dgm:pt>
    <dgm:pt modelId="{C9AC9740-2C20-4F2D-8F13-8554D342C469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dirty="0" smtClean="0"/>
            <a:t>Mitarbeiter wählt Produkte für seinen Warenkorb aus</a:t>
          </a:r>
          <a:endParaRPr lang="de-DE" dirty="0"/>
        </a:p>
      </dgm:t>
    </dgm:pt>
    <dgm:pt modelId="{9C02BCA4-7101-4534-8866-64A7956150AE}" type="parTrans" cxnId="{FB03F224-29F1-43C5-9969-FFB8D324C875}">
      <dgm:prSet/>
      <dgm:spPr/>
      <dgm:t>
        <a:bodyPr/>
        <a:lstStyle/>
        <a:p>
          <a:endParaRPr lang="de-DE"/>
        </a:p>
      </dgm:t>
    </dgm:pt>
    <dgm:pt modelId="{CF2E9095-889D-43E1-87CE-15D9269FE04E}" type="sibTrans" cxnId="{FB03F224-29F1-43C5-9969-FFB8D324C875}">
      <dgm:prSet/>
      <dgm:spPr/>
      <dgm:t>
        <a:bodyPr/>
        <a:lstStyle/>
        <a:p>
          <a:endParaRPr lang="de-DE"/>
        </a:p>
      </dgm:t>
    </dgm:pt>
    <dgm:pt modelId="{12DBE58E-5C51-4278-BEEE-E1890B166B40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smtClean="0"/>
            <a:t>Bestellung/Evtl. Freigabe</a:t>
          </a:r>
          <a:endParaRPr lang="de-DE"/>
        </a:p>
      </dgm:t>
    </dgm:pt>
    <dgm:pt modelId="{9624A609-2162-4D2B-8F62-5DE194A25242}" type="parTrans" cxnId="{83F55BA1-995F-40AD-837B-A4FB15F9FBF0}">
      <dgm:prSet/>
      <dgm:spPr/>
      <dgm:t>
        <a:bodyPr/>
        <a:lstStyle/>
        <a:p>
          <a:endParaRPr lang="de-DE"/>
        </a:p>
      </dgm:t>
    </dgm:pt>
    <dgm:pt modelId="{1826140A-1BAB-433B-9AEB-16BFF32FDBAF}" type="sibTrans" cxnId="{83F55BA1-995F-40AD-837B-A4FB15F9FBF0}">
      <dgm:prSet/>
      <dgm:spPr/>
      <dgm:t>
        <a:bodyPr/>
        <a:lstStyle/>
        <a:p>
          <a:endParaRPr lang="de-DE"/>
        </a:p>
      </dgm:t>
    </dgm:pt>
    <dgm:pt modelId="{709A4E9A-438D-4816-815E-4778DB563810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smtClean="0"/>
            <a:t>Weiterleitung zum Lieferanten</a:t>
          </a:r>
          <a:endParaRPr lang="de-DE"/>
        </a:p>
      </dgm:t>
    </dgm:pt>
    <dgm:pt modelId="{CC18883F-6B48-4159-BBD1-730C68F49A4E}" type="parTrans" cxnId="{25E7B3F2-4D42-4261-B25A-3C660B65C37B}">
      <dgm:prSet/>
      <dgm:spPr/>
      <dgm:t>
        <a:bodyPr/>
        <a:lstStyle/>
        <a:p>
          <a:endParaRPr lang="de-DE"/>
        </a:p>
      </dgm:t>
    </dgm:pt>
    <dgm:pt modelId="{722B0CEE-347D-4EBF-851B-E85F49732A19}" type="sibTrans" cxnId="{25E7B3F2-4D42-4261-B25A-3C660B65C37B}">
      <dgm:prSet/>
      <dgm:spPr/>
      <dgm:t>
        <a:bodyPr/>
        <a:lstStyle/>
        <a:p>
          <a:endParaRPr lang="de-DE"/>
        </a:p>
      </dgm:t>
    </dgm:pt>
    <dgm:pt modelId="{1223D74E-51AB-4587-9C4E-08E6A5CDF029}">
      <dgm:prSet/>
      <dgm:spPr>
        <a:ln>
          <a:solidFill>
            <a:srgbClr val="007B3B"/>
          </a:solidFill>
        </a:ln>
      </dgm:spPr>
      <dgm:t>
        <a:bodyPr/>
        <a:lstStyle/>
        <a:p>
          <a:r>
            <a:rPr lang="de-DE" smtClean="0"/>
            <a:t>Lieferung</a:t>
          </a:r>
          <a:endParaRPr lang="de-DE"/>
        </a:p>
      </dgm:t>
    </dgm:pt>
    <dgm:pt modelId="{E64DE1AA-FAAC-4F4F-B3F8-3DD078829BC8}" type="parTrans" cxnId="{73C98D5D-76EC-4F2C-9BC2-BE16F4AC2F28}">
      <dgm:prSet/>
      <dgm:spPr/>
      <dgm:t>
        <a:bodyPr/>
        <a:lstStyle/>
        <a:p>
          <a:endParaRPr lang="de-DE"/>
        </a:p>
      </dgm:t>
    </dgm:pt>
    <dgm:pt modelId="{2634617D-9250-411F-BF6D-852F35286E9C}" type="sibTrans" cxnId="{73C98D5D-76EC-4F2C-9BC2-BE16F4AC2F28}">
      <dgm:prSet/>
      <dgm:spPr/>
      <dgm:t>
        <a:bodyPr/>
        <a:lstStyle/>
        <a:p>
          <a:endParaRPr lang="de-DE"/>
        </a:p>
      </dgm:t>
    </dgm:pt>
    <dgm:pt modelId="{DBE40DBB-1E86-4A40-A549-B63206203471}" type="pres">
      <dgm:prSet presAssocID="{63E4AB7E-98C6-4923-80FF-E20CE20938BC}" presName="linearFlow" presStyleCnt="0">
        <dgm:presLayoutVars>
          <dgm:dir/>
          <dgm:animLvl val="lvl"/>
          <dgm:resizeHandles val="exact"/>
        </dgm:presLayoutVars>
      </dgm:prSet>
      <dgm:spPr/>
    </dgm:pt>
    <dgm:pt modelId="{E7979C2A-359D-4721-85D3-C55CF3B6143F}" type="pres">
      <dgm:prSet presAssocID="{AF7C005B-76EB-4029-B265-A20E3E9784F7}" presName="composite" presStyleCnt="0"/>
      <dgm:spPr/>
    </dgm:pt>
    <dgm:pt modelId="{AC1705B8-7805-40BD-8C5D-A4AFB2523909}" type="pres">
      <dgm:prSet presAssocID="{AF7C005B-76EB-4029-B265-A20E3E9784F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2B3CD7-1FDF-45A1-B28D-D43CB954D3E5}" type="pres">
      <dgm:prSet presAssocID="{AF7C005B-76EB-4029-B265-A20E3E9784F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D715A6-2997-44CB-BDE0-0B5F5C8089CE}" type="pres">
      <dgm:prSet presAssocID="{070BAE91-748A-4AC2-B88E-83A66CC8D6C2}" presName="sp" presStyleCnt="0"/>
      <dgm:spPr/>
    </dgm:pt>
    <dgm:pt modelId="{458E6EF8-CDC5-4E25-8B99-06E3FF67B77A}" type="pres">
      <dgm:prSet presAssocID="{B22EFE48-D0F8-45E6-A2A8-165A53CCD84D}" presName="composite" presStyleCnt="0"/>
      <dgm:spPr/>
    </dgm:pt>
    <dgm:pt modelId="{185B45B6-7A52-4072-A430-BFCB03FEF698}" type="pres">
      <dgm:prSet presAssocID="{B22EFE48-D0F8-45E6-A2A8-165A53CCD84D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450004-5F9E-43A4-ACCD-99D7D7EF1CF3}" type="pres">
      <dgm:prSet presAssocID="{B22EFE48-D0F8-45E6-A2A8-165A53CCD84D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D3AF0A-63E5-41D1-9D42-A9E3CE8937F0}" type="pres">
      <dgm:prSet presAssocID="{D1EFC07F-A5E1-4419-BB5F-F997952F329F}" presName="sp" presStyleCnt="0"/>
      <dgm:spPr/>
    </dgm:pt>
    <dgm:pt modelId="{D48FBA81-E25F-4FF8-9679-D101CBDCF269}" type="pres">
      <dgm:prSet presAssocID="{8A02DE22-52AA-4DBF-BC8E-22329668F1C3}" presName="composite" presStyleCnt="0"/>
      <dgm:spPr/>
    </dgm:pt>
    <dgm:pt modelId="{60285A81-C7B9-4A18-8E4D-0AA4653F1B8B}" type="pres">
      <dgm:prSet presAssocID="{8A02DE22-52AA-4DBF-BC8E-22329668F1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C0AF79-7810-424A-835A-3BCA4CE3F966}" type="pres">
      <dgm:prSet presAssocID="{8A02DE22-52AA-4DBF-BC8E-22329668F1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7E6E81-D8B2-4DE1-BA12-9F6021726296}" type="pres">
      <dgm:prSet presAssocID="{E7CA2ED9-867B-4482-A132-2C8100610E2E}" presName="sp" presStyleCnt="0"/>
      <dgm:spPr/>
    </dgm:pt>
    <dgm:pt modelId="{DB2B5476-176E-4900-87D4-1A8C9085030E}" type="pres">
      <dgm:prSet presAssocID="{2406C299-D8F9-4029-B777-D84573ECE76E}" presName="composite" presStyleCnt="0"/>
      <dgm:spPr/>
    </dgm:pt>
    <dgm:pt modelId="{75E38BCD-B3C3-43BB-8F92-C994D1BC3459}" type="pres">
      <dgm:prSet presAssocID="{2406C299-D8F9-4029-B777-D84573ECE76E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1D1577-81D8-43F1-8B64-CA08E30EBCF2}" type="pres">
      <dgm:prSet presAssocID="{2406C299-D8F9-4029-B777-D84573ECE76E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C4FAE6-4652-4F15-9713-E425E1EDD4AB}" type="pres">
      <dgm:prSet presAssocID="{94579E92-D2D3-4A41-81A0-5FD60A8A6B30}" presName="sp" presStyleCnt="0"/>
      <dgm:spPr/>
    </dgm:pt>
    <dgm:pt modelId="{EEAA4453-29C7-4D4C-9F22-FC3DA85F2F63}" type="pres">
      <dgm:prSet presAssocID="{AAB34294-8891-429F-9F0B-FBA189EBD8FE}" presName="composite" presStyleCnt="0"/>
      <dgm:spPr/>
    </dgm:pt>
    <dgm:pt modelId="{C62E5C3E-D4F0-40A3-A03D-AE8A5F5C1C09}" type="pres">
      <dgm:prSet presAssocID="{AAB34294-8891-429F-9F0B-FBA189EBD8FE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D77579-53B1-451B-B3A2-37F3F08364F1}" type="pres">
      <dgm:prSet presAssocID="{AAB34294-8891-429F-9F0B-FBA189EBD8FE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F7C028-B96C-4F9E-B46E-59B2CC87CAA4}" type="pres">
      <dgm:prSet presAssocID="{4C3192C4-BC83-48C2-B438-121A157AF837}" presName="sp" presStyleCnt="0"/>
      <dgm:spPr/>
    </dgm:pt>
    <dgm:pt modelId="{85796CFE-CCE2-45D3-9A38-84A453FA2A1F}" type="pres">
      <dgm:prSet presAssocID="{916D9527-48BF-40A5-B294-ABE65F351136}" presName="composite" presStyleCnt="0"/>
      <dgm:spPr/>
    </dgm:pt>
    <dgm:pt modelId="{8BDEBA1E-2579-4816-BA8C-5A16CE499DAE}" type="pres">
      <dgm:prSet presAssocID="{916D9527-48BF-40A5-B294-ABE65F35113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B7A424-B23A-468D-BA12-B890F0259508}" type="pres">
      <dgm:prSet presAssocID="{916D9527-48BF-40A5-B294-ABE65F35113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1F6CD0F-BEE3-43B6-8507-C8DF46446599}" srcId="{63E4AB7E-98C6-4923-80FF-E20CE20938BC}" destId="{AAB34294-8891-429F-9F0B-FBA189EBD8FE}" srcOrd="4" destOrd="0" parTransId="{56CFEE27-458D-4131-9B55-57C027FE62B8}" sibTransId="{4C3192C4-BC83-48C2-B438-121A157AF837}"/>
    <dgm:cxn modelId="{D598A651-13F4-4E24-951A-14E90DDDA163}" srcId="{63E4AB7E-98C6-4923-80FF-E20CE20938BC}" destId="{2406C299-D8F9-4029-B777-D84573ECE76E}" srcOrd="3" destOrd="0" parTransId="{F86FD1CE-FAC6-4607-A2F9-7A64ED3FF45C}" sibTransId="{94579E92-D2D3-4A41-81A0-5FD60A8A6B30}"/>
    <dgm:cxn modelId="{29C17CA9-73B3-4530-AB6D-EBE2988C853B}" srcId="{63E4AB7E-98C6-4923-80FF-E20CE20938BC}" destId="{AF7C005B-76EB-4029-B265-A20E3E9784F7}" srcOrd="0" destOrd="0" parTransId="{A3DC76F9-72A5-47F1-B3B2-406E5740BB49}" sibTransId="{070BAE91-748A-4AC2-B88E-83A66CC8D6C2}"/>
    <dgm:cxn modelId="{73C98D5D-76EC-4F2C-9BC2-BE16F4AC2F28}" srcId="{916D9527-48BF-40A5-B294-ABE65F351136}" destId="{1223D74E-51AB-4587-9C4E-08E6A5CDF029}" srcOrd="0" destOrd="0" parTransId="{E64DE1AA-FAAC-4F4F-B3F8-3DD078829BC8}" sibTransId="{2634617D-9250-411F-BF6D-852F35286E9C}"/>
    <dgm:cxn modelId="{2B7221A2-AA45-42BF-92FD-C926EE74F846}" srcId="{B22EFE48-D0F8-45E6-A2A8-165A53CCD84D}" destId="{BE642AB7-73F7-4286-89CF-B70E52BE665B}" srcOrd="0" destOrd="0" parTransId="{635F708E-F971-4261-9F84-ADF632C70F13}" sibTransId="{0702D712-0E45-4C93-9D90-A4EB8F0474A8}"/>
    <dgm:cxn modelId="{FB03F224-29F1-43C5-9969-FFB8D324C875}" srcId="{8A02DE22-52AA-4DBF-BC8E-22329668F1C3}" destId="{C9AC9740-2C20-4F2D-8F13-8554D342C469}" srcOrd="0" destOrd="0" parTransId="{9C02BCA4-7101-4534-8866-64A7956150AE}" sibTransId="{CF2E9095-889D-43E1-87CE-15D9269FE04E}"/>
    <dgm:cxn modelId="{0FEFA2C5-EFE5-458C-8B8A-139CB057518C}" type="presOf" srcId="{2406C299-D8F9-4029-B777-D84573ECE76E}" destId="{75E38BCD-B3C3-43BB-8F92-C994D1BC3459}" srcOrd="0" destOrd="0" presId="urn:microsoft.com/office/officeart/2005/8/layout/chevron2"/>
    <dgm:cxn modelId="{A2792ED3-9D0E-43F0-B458-EF57B1FC17BD}" type="presOf" srcId="{8A02DE22-52AA-4DBF-BC8E-22329668F1C3}" destId="{60285A81-C7B9-4A18-8E4D-0AA4653F1B8B}" srcOrd="0" destOrd="0" presId="urn:microsoft.com/office/officeart/2005/8/layout/chevron2"/>
    <dgm:cxn modelId="{6C297640-6EFC-43BB-8124-1178FF5F5FE4}" type="presOf" srcId="{B16BB68B-8B55-4486-87AD-4A9074DB1277}" destId="{E92B3CD7-1FDF-45A1-B28D-D43CB954D3E5}" srcOrd="0" destOrd="0" presId="urn:microsoft.com/office/officeart/2005/8/layout/chevron2"/>
    <dgm:cxn modelId="{5C205D72-FF9B-40A4-BB80-EC9E4B2919F9}" srcId="{AF7C005B-76EB-4029-B265-A20E3E9784F7}" destId="{B16BB68B-8B55-4486-87AD-4A9074DB1277}" srcOrd="0" destOrd="0" parTransId="{E434A954-9411-4BDF-A4C4-A6F977251853}" sibTransId="{6E43DFEB-2D1C-44EC-AEE7-4C67B990E097}"/>
    <dgm:cxn modelId="{B5542221-90E3-424E-B9CD-9565E96DB802}" type="presOf" srcId="{C9AC9740-2C20-4F2D-8F13-8554D342C469}" destId="{50C0AF79-7810-424A-835A-3BCA4CE3F966}" srcOrd="0" destOrd="0" presId="urn:microsoft.com/office/officeart/2005/8/layout/chevron2"/>
    <dgm:cxn modelId="{299EA063-9B5D-4234-852D-FA49284BDA34}" srcId="{63E4AB7E-98C6-4923-80FF-E20CE20938BC}" destId="{8A02DE22-52AA-4DBF-BC8E-22329668F1C3}" srcOrd="2" destOrd="0" parTransId="{F86CC051-7A1B-4A16-91C9-9C18A12C6854}" sibTransId="{E7CA2ED9-867B-4482-A132-2C8100610E2E}"/>
    <dgm:cxn modelId="{AE115D18-1643-4CD3-8A0D-9A6FEF5DAB56}" type="presOf" srcId="{916D9527-48BF-40A5-B294-ABE65F351136}" destId="{8BDEBA1E-2579-4816-BA8C-5A16CE499DAE}" srcOrd="0" destOrd="0" presId="urn:microsoft.com/office/officeart/2005/8/layout/chevron2"/>
    <dgm:cxn modelId="{891EC0DA-CF39-49A6-8C16-DC0EFE007A35}" srcId="{63E4AB7E-98C6-4923-80FF-E20CE20938BC}" destId="{916D9527-48BF-40A5-B294-ABE65F351136}" srcOrd="5" destOrd="0" parTransId="{BB7EF2E2-EE5F-41E2-850D-DE40134274EF}" sibTransId="{28FEC194-78BF-490F-A6B1-906DF4906349}"/>
    <dgm:cxn modelId="{8ECD4742-D858-4ED0-9C1B-3BAAC3CBC422}" type="presOf" srcId="{63E4AB7E-98C6-4923-80FF-E20CE20938BC}" destId="{DBE40DBB-1E86-4A40-A549-B63206203471}" srcOrd="0" destOrd="0" presId="urn:microsoft.com/office/officeart/2005/8/layout/chevron2"/>
    <dgm:cxn modelId="{7F8B9D43-9850-4E8F-868B-6ADC21B4ACEF}" type="presOf" srcId="{12DBE58E-5C51-4278-BEEE-E1890B166B40}" destId="{E01D1577-81D8-43F1-8B64-CA08E30EBCF2}" srcOrd="0" destOrd="0" presId="urn:microsoft.com/office/officeart/2005/8/layout/chevron2"/>
    <dgm:cxn modelId="{83F55BA1-995F-40AD-837B-A4FB15F9FBF0}" srcId="{2406C299-D8F9-4029-B777-D84573ECE76E}" destId="{12DBE58E-5C51-4278-BEEE-E1890B166B40}" srcOrd="0" destOrd="0" parTransId="{9624A609-2162-4D2B-8F62-5DE194A25242}" sibTransId="{1826140A-1BAB-433B-9AEB-16BFF32FDBAF}"/>
    <dgm:cxn modelId="{3B39755D-0279-40BE-BDEC-2F130A6DF14D}" type="presOf" srcId="{B22EFE48-D0F8-45E6-A2A8-165A53CCD84D}" destId="{185B45B6-7A52-4072-A430-BFCB03FEF698}" srcOrd="0" destOrd="0" presId="urn:microsoft.com/office/officeart/2005/8/layout/chevron2"/>
    <dgm:cxn modelId="{25E7B3F2-4D42-4261-B25A-3C660B65C37B}" srcId="{AAB34294-8891-429F-9F0B-FBA189EBD8FE}" destId="{709A4E9A-438D-4816-815E-4778DB563810}" srcOrd="0" destOrd="0" parTransId="{CC18883F-6B48-4159-BBD1-730C68F49A4E}" sibTransId="{722B0CEE-347D-4EBF-851B-E85F49732A19}"/>
    <dgm:cxn modelId="{BB1D2567-BB8D-4E08-93C2-B1D945707FB6}" type="presOf" srcId="{AF7C005B-76EB-4029-B265-A20E3E9784F7}" destId="{AC1705B8-7805-40BD-8C5D-A4AFB2523909}" srcOrd="0" destOrd="0" presId="urn:microsoft.com/office/officeart/2005/8/layout/chevron2"/>
    <dgm:cxn modelId="{E28F4901-5056-45D9-A934-666628EB58DE}" srcId="{63E4AB7E-98C6-4923-80FF-E20CE20938BC}" destId="{B22EFE48-D0F8-45E6-A2A8-165A53CCD84D}" srcOrd="1" destOrd="0" parTransId="{91F007C7-6F4D-418E-85C8-12D58B90B513}" sibTransId="{D1EFC07F-A5E1-4419-BB5F-F997952F329F}"/>
    <dgm:cxn modelId="{204A2B72-FE3B-4C68-8E20-B3654B900107}" type="presOf" srcId="{1223D74E-51AB-4587-9C4E-08E6A5CDF029}" destId="{EBB7A424-B23A-468D-BA12-B890F0259508}" srcOrd="0" destOrd="0" presId="urn:microsoft.com/office/officeart/2005/8/layout/chevron2"/>
    <dgm:cxn modelId="{BE08AE8E-B700-4D38-BA9A-73E3A56F0C65}" type="presOf" srcId="{BE642AB7-73F7-4286-89CF-B70E52BE665B}" destId="{EC450004-5F9E-43A4-ACCD-99D7D7EF1CF3}" srcOrd="0" destOrd="0" presId="urn:microsoft.com/office/officeart/2005/8/layout/chevron2"/>
    <dgm:cxn modelId="{742C05A3-F87A-405D-861A-602F6B7D847C}" type="presOf" srcId="{AAB34294-8891-429F-9F0B-FBA189EBD8FE}" destId="{C62E5C3E-D4F0-40A3-A03D-AE8A5F5C1C09}" srcOrd="0" destOrd="0" presId="urn:microsoft.com/office/officeart/2005/8/layout/chevron2"/>
    <dgm:cxn modelId="{D058AC9A-C5AD-41C1-BDBB-E589588A2383}" type="presOf" srcId="{709A4E9A-438D-4816-815E-4778DB563810}" destId="{60D77579-53B1-451B-B3A2-37F3F08364F1}" srcOrd="0" destOrd="0" presId="urn:microsoft.com/office/officeart/2005/8/layout/chevron2"/>
    <dgm:cxn modelId="{46B048B1-40FC-4729-BFF5-999FFACC5EA9}" type="presParOf" srcId="{DBE40DBB-1E86-4A40-A549-B63206203471}" destId="{E7979C2A-359D-4721-85D3-C55CF3B6143F}" srcOrd="0" destOrd="0" presId="urn:microsoft.com/office/officeart/2005/8/layout/chevron2"/>
    <dgm:cxn modelId="{C7967B75-BD1D-4D52-9304-F13635F44E4E}" type="presParOf" srcId="{E7979C2A-359D-4721-85D3-C55CF3B6143F}" destId="{AC1705B8-7805-40BD-8C5D-A4AFB2523909}" srcOrd="0" destOrd="0" presId="urn:microsoft.com/office/officeart/2005/8/layout/chevron2"/>
    <dgm:cxn modelId="{C6347A8A-1B60-47A1-8FDF-5025D3BB26E8}" type="presParOf" srcId="{E7979C2A-359D-4721-85D3-C55CF3B6143F}" destId="{E92B3CD7-1FDF-45A1-B28D-D43CB954D3E5}" srcOrd="1" destOrd="0" presId="urn:microsoft.com/office/officeart/2005/8/layout/chevron2"/>
    <dgm:cxn modelId="{EEBB8210-B6FD-4A54-B298-2829658B3B4B}" type="presParOf" srcId="{DBE40DBB-1E86-4A40-A549-B63206203471}" destId="{56D715A6-2997-44CB-BDE0-0B5F5C8089CE}" srcOrd="1" destOrd="0" presId="urn:microsoft.com/office/officeart/2005/8/layout/chevron2"/>
    <dgm:cxn modelId="{7D8E3576-7D64-411E-ACA6-5DD282CE525C}" type="presParOf" srcId="{DBE40DBB-1E86-4A40-A549-B63206203471}" destId="{458E6EF8-CDC5-4E25-8B99-06E3FF67B77A}" srcOrd="2" destOrd="0" presId="urn:microsoft.com/office/officeart/2005/8/layout/chevron2"/>
    <dgm:cxn modelId="{EAA42B11-AB87-4FF9-B328-74A3DF9E89A0}" type="presParOf" srcId="{458E6EF8-CDC5-4E25-8B99-06E3FF67B77A}" destId="{185B45B6-7A52-4072-A430-BFCB03FEF698}" srcOrd="0" destOrd="0" presId="urn:microsoft.com/office/officeart/2005/8/layout/chevron2"/>
    <dgm:cxn modelId="{8ECAC8BA-E9F5-4F87-A804-07B84F3EC4A7}" type="presParOf" srcId="{458E6EF8-CDC5-4E25-8B99-06E3FF67B77A}" destId="{EC450004-5F9E-43A4-ACCD-99D7D7EF1CF3}" srcOrd="1" destOrd="0" presId="urn:microsoft.com/office/officeart/2005/8/layout/chevron2"/>
    <dgm:cxn modelId="{64E88186-77EA-4A39-8F74-503D6E3B5B0F}" type="presParOf" srcId="{DBE40DBB-1E86-4A40-A549-B63206203471}" destId="{E9D3AF0A-63E5-41D1-9D42-A9E3CE8937F0}" srcOrd="3" destOrd="0" presId="urn:microsoft.com/office/officeart/2005/8/layout/chevron2"/>
    <dgm:cxn modelId="{B2FBB786-1CF0-4EB6-95A0-516E6F427385}" type="presParOf" srcId="{DBE40DBB-1E86-4A40-A549-B63206203471}" destId="{D48FBA81-E25F-4FF8-9679-D101CBDCF269}" srcOrd="4" destOrd="0" presId="urn:microsoft.com/office/officeart/2005/8/layout/chevron2"/>
    <dgm:cxn modelId="{E0518B46-76C0-4749-A494-F1839942F639}" type="presParOf" srcId="{D48FBA81-E25F-4FF8-9679-D101CBDCF269}" destId="{60285A81-C7B9-4A18-8E4D-0AA4653F1B8B}" srcOrd="0" destOrd="0" presId="urn:microsoft.com/office/officeart/2005/8/layout/chevron2"/>
    <dgm:cxn modelId="{EDD1E2BE-AC00-47C6-8659-0431D603B2BE}" type="presParOf" srcId="{D48FBA81-E25F-4FF8-9679-D101CBDCF269}" destId="{50C0AF79-7810-424A-835A-3BCA4CE3F966}" srcOrd="1" destOrd="0" presId="urn:microsoft.com/office/officeart/2005/8/layout/chevron2"/>
    <dgm:cxn modelId="{C924AF24-655C-44FE-BF89-2AD018716B93}" type="presParOf" srcId="{DBE40DBB-1E86-4A40-A549-B63206203471}" destId="{5C7E6E81-D8B2-4DE1-BA12-9F6021726296}" srcOrd="5" destOrd="0" presId="urn:microsoft.com/office/officeart/2005/8/layout/chevron2"/>
    <dgm:cxn modelId="{A09A9C64-481C-4E02-AA97-B493FF0CB558}" type="presParOf" srcId="{DBE40DBB-1E86-4A40-A549-B63206203471}" destId="{DB2B5476-176E-4900-87D4-1A8C9085030E}" srcOrd="6" destOrd="0" presId="urn:microsoft.com/office/officeart/2005/8/layout/chevron2"/>
    <dgm:cxn modelId="{F1FD61EC-04E1-46EA-8DD2-D35C0B8F3AE7}" type="presParOf" srcId="{DB2B5476-176E-4900-87D4-1A8C9085030E}" destId="{75E38BCD-B3C3-43BB-8F92-C994D1BC3459}" srcOrd="0" destOrd="0" presId="urn:microsoft.com/office/officeart/2005/8/layout/chevron2"/>
    <dgm:cxn modelId="{4E75511A-4DCA-4EA4-9833-5DCA2E8FBC05}" type="presParOf" srcId="{DB2B5476-176E-4900-87D4-1A8C9085030E}" destId="{E01D1577-81D8-43F1-8B64-CA08E30EBCF2}" srcOrd="1" destOrd="0" presId="urn:microsoft.com/office/officeart/2005/8/layout/chevron2"/>
    <dgm:cxn modelId="{E1B762D7-96C8-488A-88BB-D41E45DE970B}" type="presParOf" srcId="{DBE40DBB-1E86-4A40-A549-B63206203471}" destId="{08C4FAE6-4652-4F15-9713-E425E1EDD4AB}" srcOrd="7" destOrd="0" presId="urn:microsoft.com/office/officeart/2005/8/layout/chevron2"/>
    <dgm:cxn modelId="{DE9696F5-A1D2-43C4-A88E-A0D96340D628}" type="presParOf" srcId="{DBE40DBB-1E86-4A40-A549-B63206203471}" destId="{EEAA4453-29C7-4D4C-9F22-FC3DA85F2F63}" srcOrd="8" destOrd="0" presId="urn:microsoft.com/office/officeart/2005/8/layout/chevron2"/>
    <dgm:cxn modelId="{CB0F08A8-4B66-48B2-AAEC-91DFD015E3CC}" type="presParOf" srcId="{EEAA4453-29C7-4D4C-9F22-FC3DA85F2F63}" destId="{C62E5C3E-D4F0-40A3-A03D-AE8A5F5C1C09}" srcOrd="0" destOrd="0" presId="urn:microsoft.com/office/officeart/2005/8/layout/chevron2"/>
    <dgm:cxn modelId="{ED1581C8-87B1-454A-ADDC-365A5CF3F4D4}" type="presParOf" srcId="{EEAA4453-29C7-4D4C-9F22-FC3DA85F2F63}" destId="{60D77579-53B1-451B-B3A2-37F3F08364F1}" srcOrd="1" destOrd="0" presId="urn:microsoft.com/office/officeart/2005/8/layout/chevron2"/>
    <dgm:cxn modelId="{DB95C7D7-00B4-4B3D-AA83-4609D71E81AD}" type="presParOf" srcId="{DBE40DBB-1E86-4A40-A549-B63206203471}" destId="{2AF7C028-B96C-4F9E-B46E-59B2CC87CAA4}" srcOrd="9" destOrd="0" presId="urn:microsoft.com/office/officeart/2005/8/layout/chevron2"/>
    <dgm:cxn modelId="{62D64439-529D-4740-B86F-9B41CDA4D469}" type="presParOf" srcId="{DBE40DBB-1E86-4A40-A549-B63206203471}" destId="{85796CFE-CCE2-45D3-9A38-84A453FA2A1F}" srcOrd="10" destOrd="0" presId="urn:microsoft.com/office/officeart/2005/8/layout/chevron2"/>
    <dgm:cxn modelId="{73EFAC86-D36C-467A-B6E6-7C786F8DF102}" type="presParOf" srcId="{85796CFE-CCE2-45D3-9A38-84A453FA2A1F}" destId="{8BDEBA1E-2579-4816-BA8C-5A16CE499DAE}" srcOrd="0" destOrd="0" presId="urn:microsoft.com/office/officeart/2005/8/layout/chevron2"/>
    <dgm:cxn modelId="{7B8D7616-311F-467B-9236-F118B5B4D891}" type="presParOf" srcId="{85796CFE-CCE2-45D3-9A38-84A453FA2A1F}" destId="{EBB7A424-B23A-468D-BA12-B890F0259508}" srcOrd="1" destOrd="0" presId="urn:microsoft.com/office/officeart/2005/8/layout/chevron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B0F8DB-7721-4AC0-8EDD-30438AF23A37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1618C4-F28F-4E6D-80F4-9AFECAD8FE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38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BE2951-EE56-4D5C-8A46-A3308A9EF93A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71358D-D016-47F7-B5DA-03E1EAD07E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841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dirty="0" smtClean="0"/>
              <a:t>- Einführung und Vorstellung</a:t>
            </a:r>
            <a:r>
              <a:rPr lang="de-DE" baseline="0" dirty="0" smtClean="0"/>
              <a:t> des Referenten</a:t>
            </a:r>
            <a:endParaRPr lang="de-DE" dirty="0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FB0DB-B035-4EDB-A6EF-0D869460F6DE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de-DE" dirty="0" smtClean="0"/>
              <a:t>Bereits jetzt große</a:t>
            </a:r>
            <a:r>
              <a:rPr lang="de-DE" baseline="0" dirty="0" smtClean="0"/>
              <a:t> Bandbreite an Produkten</a:t>
            </a:r>
          </a:p>
          <a:p>
            <a:pPr>
              <a:buFontTx/>
              <a:buChar char="-"/>
            </a:pPr>
            <a:r>
              <a:rPr lang="de-DE" baseline="0" dirty="0" smtClean="0"/>
              <a:t>Bis Ende des Jahres ca. 12-15 Kataloge, die alle wesentlichen Beschaffungsbereiche der öffentlichen Hand abdecken</a:t>
            </a:r>
          </a:p>
          <a:p>
            <a:pPr>
              <a:buFontTx/>
              <a:buChar char="-"/>
            </a:pPr>
            <a:r>
              <a:rPr lang="de-DE" baseline="0" dirty="0" err="1" smtClean="0"/>
              <a:t>Großes</a:t>
            </a:r>
            <a:r>
              <a:rPr lang="de-DE" baseline="0" dirty="0" smtClean="0"/>
              <a:t> Potential: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Technische Gase für Schwimmbäder </a:t>
            </a:r>
            <a:r>
              <a:rPr lang="de-DE" baseline="0" dirty="0" err="1" smtClean="0"/>
              <a:t>u.ä.</a:t>
            </a:r>
            <a:endParaRPr lang="de-DE" baseline="0" dirty="0" smtClean="0"/>
          </a:p>
          <a:p>
            <a:pPr lvl="1">
              <a:buFontTx/>
              <a:buChar char="-"/>
            </a:pPr>
            <a:r>
              <a:rPr lang="de-DE" baseline="0" dirty="0" smtClean="0"/>
              <a:t>Ausstattung für Chemiesäle in Schulen</a:t>
            </a:r>
          </a:p>
          <a:p>
            <a:pPr lvl="0">
              <a:buFontTx/>
              <a:buChar char="-"/>
            </a:pPr>
            <a:r>
              <a:rPr lang="de-DE" baseline="0" dirty="0" smtClean="0"/>
              <a:t>Großprojekt: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Büromöbel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Schulmöbel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A30884-5E4C-4A78-BBE7-A4B534D4467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de-DE" dirty="0" smtClean="0"/>
              <a:t>Phase</a:t>
            </a:r>
            <a:r>
              <a:rPr lang="de-DE" baseline="0" dirty="0" smtClean="0"/>
              <a:t> 1: 10 Kommunen in der Pilotphase, freihändige Vergaben</a:t>
            </a:r>
          </a:p>
          <a:p>
            <a:pPr>
              <a:buFontTx/>
              <a:buChar char="-"/>
            </a:pPr>
            <a:r>
              <a:rPr lang="de-DE" baseline="0" dirty="0" smtClean="0"/>
              <a:t>Phase 2: Einstieg für alle </a:t>
            </a:r>
            <a:r>
              <a:rPr lang="de-DE" baseline="0" dirty="0" err="1" smtClean="0"/>
              <a:t>KoPart</a:t>
            </a:r>
            <a:r>
              <a:rPr lang="de-DE" baseline="0" dirty="0" smtClean="0"/>
              <a:t>-Mitglieder möglich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1CF60-1F4E-442A-A564-EE452DB934A1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- </a:t>
            </a:r>
            <a:r>
              <a:rPr lang="de-DE" dirty="0" err="1" smtClean="0"/>
              <a:t>KoPart</a:t>
            </a:r>
            <a:r>
              <a:rPr lang="de-DE" baseline="0" dirty="0" smtClean="0"/>
              <a:t> bietet ein „Rundum-Sorglos-Paket“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- Schon</a:t>
            </a:r>
            <a:r>
              <a:rPr lang="de-DE" baseline="0" dirty="0" smtClean="0"/>
              <a:t> in der Pilotphase deutliche Einsparungen erzielt (z.B. 18% für Büroartikel)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de-DE" dirty="0" smtClean="0"/>
              <a:t>Geschäftsbesorgungsvertrag</a:t>
            </a:r>
            <a:r>
              <a:rPr lang="de-DE" baseline="0" dirty="0" smtClean="0"/>
              <a:t> hält die Personalkosten der </a:t>
            </a:r>
            <a:r>
              <a:rPr lang="de-DE" baseline="0" dirty="0" err="1" smtClean="0"/>
              <a:t>KoPart</a:t>
            </a:r>
            <a:r>
              <a:rPr lang="de-DE" baseline="0" dirty="0" smtClean="0"/>
              <a:t> niedrig</a:t>
            </a:r>
          </a:p>
          <a:p>
            <a:pPr>
              <a:buFontTx/>
              <a:buChar char="-"/>
            </a:pPr>
            <a:r>
              <a:rPr lang="de-DE" baseline="0" dirty="0" smtClean="0"/>
              <a:t>Kommunal Agentur NRW kann auf ein breit aufgestelltes interdisziplinäres Team zurück greifen, das praxistaugliche und rechtssichere Vergabeverfahren garantiert</a:t>
            </a:r>
          </a:p>
          <a:p>
            <a:pPr>
              <a:buFontTx/>
              <a:buChar char="-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C1C3A-65A3-447F-B4D8-E490A5BE8EB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Gerade kleine und mittlere Kommunen verfügen nicht über die personellen Strukturen um umfangreiche</a:t>
            </a:r>
            <a:r>
              <a:rPr lang="de-DE" baseline="0" dirty="0" smtClean="0"/>
              <a:t> Vergabeverfahren durchzuführen oder komplexe Rahmenverträge auszuschreiben</a:t>
            </a:r>
          </a:p>
          <a:p>
            <a:pPr>
              <a:buFontTx/>
              <a:buChar char="-"/>
            </a:pPr>
            <a:r>
              <a:rPr lang="de-DE" baseline="0" dirty="0" smtClean="0"/>
              <a:t>Besonders bei C-Artikeln sind Rahmenverträge unerlässlich um Kosten und Zeitaufwand zu sparen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- C-Artikel</a:t>
            </a:r>
            <a:r>
              <a:rPr lang="de-DE" baseline="0" dirty="0" smtClean="0"/>
              <a:t> bilden das größte Potential für die Kosteneinsparung durch Bedarfsbündelung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A-Artikel: Langlebige</a:t>
            </a:r>
            <a:r>
              <a:rPr lang="de-DE" baseline="0" dirty="0" smtClean="0"/>
              <a:t> Anlagegüter (Gebäude, Straßen…)</a:t>
            </a:r>
          </a:p>
          <a:p>
            <a:pPr>
              <a:buFontTx/>
              <a:buChar char="-"/>
            </a:pPr>
            <a:r>
              <a:rPr lang="de-DE" baseline="0" dirty="0" smtClean="0"/>
              <a:t>B-Artikel: Gebrauchsgüter (PKWs, Serverstrukturen…)</a:t>
            </a:r>
          </a:p>
          <a:p>
            <a:pPr>
              <a:buFontTx/>
              <a:buChar char="-"/>
            </a:pPr>
            <a:r>
              <a:rPr lang="de-DE" baseline="0" dirty="0" smtClean="0"/>
              <a:t>C-Artikel: Verbrauchsgüter (Stifte, Tinte, Toilettenpapier)</a:t>
            </a:r>
            <a:endParaRPr lang="de-DE" dirty="0" smtClean="0"/>
          </a:p>
          <a:p>
            <a:r>
              <a:rPr lang="de-DE" b="1" dirty="0" smtClean="0"/>
              <a:t>- Schlagwort</a:t>
            </a:r>
            <a:r>
              <a:rPr lang="de-DE" dirty="0" smtClean="0"/>
              <a:t>: C-Artikel kosten wenig Geld, aber viel Zeit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baseline="0" dirty="0" smtClean="0"/>
              <a:t>Dezentrale Beschaffung herrscht noch in vielen Kommunen vor</a:t>
            </a:r>
          </a:p>
          <a:p>
            <a:pPr>
              <a:buFontTx/>
              <a:buChar char="-"/>
            </a:pPr>
            <a:r>
              <a:rPr lang="de-DE" baseline="0" dirty="0" smtClean="0"/>
              <a:t>Auch bei einer zentralen Vergabestelle werden Aufträge unter einem Wert von 5.000 € regelmäßig durch den Mitarbeiter direkt abgewickelt</a:t>
            </a:r>
          </a:p>
          <a:p>
            <a:pPr>
              <a:buFontTx/>
              <a:buChar char="-"/>
            </a:pPr>
            <a:r>
              <a:rPr lang="de-DE" baseline="0" dirty="0" smtClean="0"/>
              <a:t>In der Regel weiß der Mitarbeiter selber am Besten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Was er braucht</a:t>
            </a:r>
          </a:p>
          <a:p>
            <a:pPr lvl="1">
              <a:buFontTx/>
              <a:buChar char="-"/>
            </a:pPr>
            <a:r>
              <a:rPr lang="de-DE" baseline="0" dirty="0" err="1" smtClean="0"/>
              <a:t>Wieviel</a:t>
            </a:r>
            <a:r>
              <a:rPr lang="de-DE" baseline="0" dirty="0" smtClean="0"/>
              <a:t> er von der benötigten Ware braucht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Wann er die benötigte Ware braucht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Zentrale Vergabestelle erfasst</a:t>
            </a:r>
            <a:r>
              <a:rPr lang="de-DE" baseline="0" dirty="0" smtClean="0"/>
              <a:t> in der Regel nicht die kleinteiligen Bestellungen von C-Artikeln</a:t>
            </a:r>
          </a:p>
          <a:p>
            <a:pPr>
              <a:buFontTx/>
              <a:buChar char="-"/>
            </a:pPr>
            <a:r>
              <a:rPr lang="de-DE" baseline="0" dirty="0" smtClean="0"/>
              <a:t>Produktvielfalt bei den Verbrauchsartikeln macht die Abstimmung mit dem Besteller oft aufwändiger als den eigentlichen Beschaffungsvorgang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Katalogeinkauf vereint die Vorteile der zentralen</a:t>
            </a:r>
            <a:r>
              <a:rPr lang="de-DE" baseline="0" dirty="0" smtClean="0"/>
              <a:t> und der dezentralen Beschaffungsstruktur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Kosteneinsparung durch Bedarfsbündelung</a:t>
            </a:r>
          </a:p>
          <a:p>
            <a:pPr lvl="1">
              <a:buFontTx/>
              <a:buChar char="-"/>
            </a:pPr>
            <a:r>
              <a:rPr lang="de-DE" baseline="0" dirty="0" smtClean="0"/>
              <a:t>Rechtssicherheit durch fachkundige Ausschreibung</a:t>
            </a:r>
          </a:p>
          <a:p>
            <a:pPr lvl="1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Der Mitarbeiter</a:t>
            </a:r>
            <a:r>
              <a:rPr lang="de-DE" baseline="0" dirty="0" smtClean="0"/>
              <a:t> muss sich lediglich mit der Produktauswahl beschäftigen</a:t>
            </a:r>
          </a:p>
          <a:p>
            <a:pPr>
              <a:buFontTx/>
              <a:buChar char="-"/>
            </a:pPr>
            <a:r>
              <a:rPr lang="de-DE" baseline="0" dirty="0" smtClean="0"/>
              <a:t>Alle weiteren Schritte werden durch das System bzw. die </a:t>
            </a:r>
            <a:r>
              <a:rPr lang="de-DE" baseline="0" dirty="0" err="1" smtClean="0"/>
              <a:t>KoPart</a:t>
            </a:r>
            <a:r>
              <a:rPr lang="de-DE" baseline="0" dirty="0" smtClean="0"/>
              <a:t> erledigt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1358D-D016-47F7-B5DA-03E1EAD07E0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098F-1109-4DA2-9A3B-26AAB94E2C20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530C-671D-4B8A-89C5-36DF9CFBB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55C5-B5C1-4829-8EFD-3D58FC9A5D4F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4DF8-AFF0-4B9A-835A-AF784CC769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AD93-8F08-43B1-BF97-0B981E5B074D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B74E-05A5-442B-B212-D3AE4DB72E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2032-FD07-4FAB-9FBD-4F43C2F9145A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C66A-443E-45C4-8304-E2B92AB9DB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B594-3BE1-4FA8-BFE3-7EDEDC49A1F8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E45D-9B37-4F3A-8D9C-E89448FEDF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177-22A2-4274-A9E2-22635ED1F657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E76FE-D0BD-4268-A926-0E8E563413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A5042-6686-41B4-A6F7-A123919E1731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C2F5-6A15-44CF-9F12-90B25C5047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08C9-29CD-4D92-BC7A-2944C4EB91C5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20B50-6E3B-445E-9E40-23744320FC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75ED-A42D-4348-9A1E-43EAD5FE0BF3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2E99F-56B3-4EAC-8B94-120E640293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BB3F-E173-49D9-B904-5F9970B64094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5466-2A5E-4DE8-8684-A0CB96731D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A5849-E39B-4551-9413-840E5F9DA04D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F39FE-D929-4A64-978E-EEB3EEEF9C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BC073C-51A4-4428-90E7-99237A4B02E1}" type="datetime1">
              <a:rPr lang="de-DE"/>
              <a:pPr>
                <a:defRPr/>
              </a:pPr>
              <a:t>06.05.2015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11E3B-6741-427C-9F41-FEE7147E8D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8" descr="kopart pp titel hintergr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E8E8">
              <a:alpha val="59999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Titel 3"/>
          <p:cNvSpPr>
            <a:spLocks noGrp="1"/>
          </p:cNvSpPr>
          <p:nvPr>
            <p:ph type="ctrTitle"/>
          </p:nvPr>
        </p:nvSpPr>
        <p:spPr>
          <a:xfrm>
            <a:off x="1600200" y="2708275"/>
            <a:ext cx="7004050" cy="1196975"/>
          </a:xfrm>
          <a:solidFill>
            <a:srgbClr val="E8E8E8">
              <a:alpha val="45097"/>
            </a:srgbClr>
          </a:solidFill>
        </p:spPr>
        <p:txBody>
          <a:bodyPr lIns="0"/>
          <a:lstStyle/>
          <a:p>
            <a:pPr marL="542925" algn="l" eaLnBrk="1" hangingPunct="1"/>
            <a:r>
              <a:rPr lang="de-DE" sz="3100" b="1" smtClean="0">
                <a:solidFill>
                  <a:srgbClr val="040A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Beschaffung durch Katalogbestellungen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429000" y="4191000"/>
            <a:ext cx="4343400" cy="1752600"/>
          </a:xfrm>
        </p:spPr>
        <p:txBody>
          <a:bodyPr lIns="0" tIns="0" rIns="0" bIns="0" rtlCol="0">
            <a:noAutofit/>
          </a:bodyPr>
          <a:lstStyle/>
          <a:p>
            <a:pPr algn="l"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Internetbasierter Einkauf für Kommunen</a:t>
            </a:r>
          </a:p>
        </p:txBody>
      </p:sp>
      <p:pic>
        <p:nvPicPr>
          <p:cNvPr id="2053" name="Bild 9" descr="KoPart-Logo_RG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6000" y="1143000"/>
            <a:ext cx="4470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47ED-4145-4052-A038-09A548F89239}" type="slidenum">
              <a:rPr lang="de-DE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12291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Umsetzung des Katalogeinkaufs beim Mitarbeiter</a:t>
            </a:r>
          </a:p>
        </p:txBody>
      </p:sp>
      <p:pic>
        <p:nvPicPr>
          <p:cNvPr id="12292" name="Bild 7" descr="KoPart-Logo_RG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Umsetzung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m 10"/>
          <p:cNvGraphicFramePr/>
          <p:nvPr/>
        </p:nvGraphicFramePr>
        <p:xfrm>
          <a:off x="838200" y="1252067"/>
          <a:ext cx="4572000" cy="499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1705B8-7805-40BD-8C5D-A4AFB252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AC1705B8-7805-40BD-8C5D-A4AFB2523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2B3CD7-1FDF-45A1-B28D-D43CB954D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graphicEl>
                                              <a:dgm id="{E92B3CD7-1FDF-45A1-B28D-D43CB954D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85B45B6-7A52-4072-A430-BFCB03FEF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dgm id="{185B45B6-7A52-4072-A430-BFCB03FEF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C450004-5F9E-43A4-ACCD-99D7D7EF1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dgm id="{EC450004-5F9E-43A4-ACCD-99D7D7EF1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0285A81-C7B9-4A18-8E4D-0AA4653F1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dgm id="{60285A81-C7B9-4A18-8E4D-0AA4653F1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0C0AF79-7810-424A-835A-3BCA4CE3F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graphicEl>
                                              <a:dgm id="{50C0AF79-7810-424A-835A-3BCA4CE3F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5E38BCD-B3C3-43BB-8F92-C994D1BC3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graphicEl>
                                              <a:dgm id="{75E38BCD-B3C3-43BB-8F92-C994D1BC3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1D1577-81D8-43F1-8B64-CA08E30E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>
                                            <p:graphicEl>
                                              <a:dgm id="{E01D1577-81D8-43F1-8B64-CA08E30E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62E5C3E-D4F0-40A3-A03D-AE8A5F5C1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dgm id="{C62E5C3E-D4F0-40A3-A03D-AE8A5F5C1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0D77579-53B1-451B-B3A2-37F3F0836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graphicEl>
                                              <a:dgm id="{60D77579-53B1-451B-B3A2-37F3F0836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BDEBA1E-2579-4816-BA8C-5A16CE499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graphicEl>
                                              <a:dgm id="{8BDEBA1E-2579-4816-BA8C-5A16CE499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BB7A424-B23A-468D-BA12-B890F0259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dgm id="{EBB7A424-B23A-468D-BA12-B890F0259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AA0B8-BF8A-49DD-8A43-78C959AAF87C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5363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 dirty="0" smtClean="0">
                <a:solidFill>
                  <a:srgbClr val="040A0D"/>
                </a:solidFill>
                <a:latin typeface="Verdana" pitchFamily="34" charset="0"/>
              </a:rPr>
              <a:t>Kataloge</a:t>
            </a:r>
            <a:endParaRPr lang="de-DE" sz="2400" b="1" dirty="0">
              <a:solidFill>
                <a:srgbClr val="040A0D"/>
              </a:solidFill>
              <a:latin typeface="Verdana" pitchFamily="34" charset="0"/>
            </a:endParaRPr>
          </a:p>
        </p:txBody>
      </p:sp>
      <p:sp>
        <p:nvSpPr>
          <p:cNvPr id="7" name="Untertitel 4"/>
          <p:cNvSpPr txBox="1">
            <a:spLocks/>
          </p:cNvSpPr>
          <p:nvPr/>
        </p:nvSpPr>
        <p:spPr>
          <a:xfrm>
            <a:off x="838200" y="1293813"/>
            <a:ext cx="5715000" cy="495300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Bereits eingeführt: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Büroartikel (Schreibwaren)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Hygieneartikel (Toilettenpapier, Papierhandtücher, Seife…)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KiTa-Bedarf (Windeln, Tee, Brei…)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Verkehrsschilder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Arbeitsschutz (Handschuhe, Sicherheitsschuhe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…)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Feuerwehrbedarf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Lebensmittel (Kaffee, Tee, Kekse)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Tinte &amp; Toner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Druckerpapiere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Arbeit: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Werkzeuge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KfZ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-Bedarf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Schulbedarf (Kreide, Tafelschwämme…)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de-DE" sz="1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365" name="Bild 7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Kataloge</a:t>
            </a:r>
            <a:endParaRPr lang="de-DE" sz="11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369" name="Picture 5" descr="C:\Users\siedenberg\AppData\Local\Microsoft\Windows\Temporary Internet Files\Content.IE5\8AX7P8ZP\MP900439325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371600"/>
            <a:ext cx="25908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7" descr="C:\Users\siedenberg\AppData\Local\Microsoft\Windows\Temporary Internet Files\Content.IE5\G4BF5OEG\MP900422411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9588" y="3500438"/>
            <a:ext cx="142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275DE-44E3-42CA-B3CC-B927FB2E7950}" type="slidenum">
              <a:rPr lang="de-DE" sz="1100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12</a:t>
            </a:fld>
            <a:endParaRPr lang="de-DE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000" b="1">
                <a:solidFill>
                  <a:srgbClr val="040A0D"/>
                </a:solidFill>
                <a:latin typeface="Verdana" pitchFamily="34" charset="0"/>
              </a:rPr>
              <a:t>Zeitlicher Ablauf des Gesamtprojektes</a:t>
            </a:r>
          </a:p>
        </p:txBody>
      </p:sp>
      <p:pic>
        <p:nvPicPr>
          <p:cNvPr id="17412" name="Bild 7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05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Vereinfachung der Beschaffung durch Katalogbestellungen | </a:t>
            </a:r>
            <a:r>
              <a:rPr lang="de-DE" sz="105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Zeitlicher Ablauf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762000" y="3860800"/>
            <a:ext cx="8131175" cy="0"/>
          </a:xfrm>
          <a:prstGeom prst="straightConnector1">
            <a:avLst/>
          </a:prstGeom>
          <a:ln>
            <a:solidFill>
              <a:srgbClr val="007B3B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838200" y="2024063"/>
            <a:ext cx="2220913" cy="1657350"/>
          </a:xfrm>
          <a:prstGeom prst="rect">
            <a:avLst/>
          </a:prstGeom>
          <a:solidFill>
            <a:srgbClr val="008135"/>
          </a:solidFill>
          <a:ln>
            <a:solidFill>
              <a:srgbClr val="007B3B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Vergabe eines kurzen Rahmenvertrages zur Bedarfsermittlung</a:t>
            </a:r>
          </a:p>
        </p:txBody>
      </p:sp>
      <p:sp>
        <p:nvSpPr>
          <p:cNvPr id="16" name="Rechteck 15"/>
          <p:cNvSpPr/>
          <p:nvPr/>
        </p:nvSpPr>
        <p:spPr>
          <a:xfrm>
            <a:off x="736600" y="4113213"/>
            <a:ext cx="2322513" cy="107950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Aufbau des Systems bei der Kommune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3325813" y="2024063"/>
            <a:ext cx="0" cy="31686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Geschweifte Klammer links 19"/>
          <p:cNvSpPr/>
          <p:nvPr/>
        </p:nvSpPr>
        <p:spPr>
          <a:xfrm rot="16200000">
            <a:off x="1716882" y="4015581"/>
            <a:ext cx="431800" cy="278606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Geschweifte Klammer links 20"/>
          <p:cNvSpPr/>
          <p:nvPr/>
        </p:nvSpPr>
        <p:spPr>
          <a:xfrm rot="5400000">
            <a:off x="1716882" y="415131"/>
            <a:ext cx="431800" cy="278606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539751" y="1085850"/>
            <a:ext cx="2786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600" dirty="0" smtClean="0">
                <a:latin typeface="Verdana" pitchFamily="34" charset="0"/>
              </a:rPr>
              <a:t>Vorbereitungsphase</a:t>
            </a:r>
          </a:p>
          <a:p>
            <a:pPr algn="ctr"/>
            <a:r>
              <a:rPr lang="de-DE" sz="1600" dirty="0" smtClean="0">
                <a:latin typeface="Verdana" pitchFamily="34" charset="0"/>
              </a:rPr>
              <a:t>(abgeschlossen)</a:t>
            </a:r>
            <a:endParaRPr lang="de-DE" sz="1600" dirty="0">
              <a:latin typeface="Verdana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539750" y="5624513"/>
            <a:ext cx="2786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Verdana" pitchFamily="34" charset="0"/>
              </a:rPr>
              <a:t>Sep. 2014 – Dez. 2014</a:t>
            </a:r>
          </a:p>
        </p:txBody>
      </p:sp>
      <p:sp>
        <p:nvSpPr>
          <p:cNvPr id="25" name="Rechteck 24"/>
          <p:cNvSpPr/>
          <p:nvPr/>
        </p:nvSpPr>
        <p:spPr>
          <a:xfrm>
            <a:off x="5003800" y="2484438"/>
            <a:ext cx="1008063" cy="1241425"/>
          </a:xfrm>
          <a:prstGeom prst="rect">
            <a:avLst/>
          </a:prstGeom>
          <a:solidFill>
            <a:srgbClr val="008135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Vergabe eines Rahmen-</a:t>
            </a:r>
            <a:r>
              <a:rPr lang="de-DE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vertrags</a:t>
            </a: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6" name="Rechteck 25"/>
          <p:cNvSpPr/>
          <p:nvPr/>
        </p:nvSpPr>
        <p:spPr>
          <a:xfrm>
            <a:off x="3522663" y="4437063"/>
            <a:ext cx="2324100" cy="612775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Nutzung des Systems</a:t>
            </a:r>
          </a:p>
        </p:txBody>
      </p:sp>
      <p:sp>
        <p:nvSpPr>
          <p:cNvPr id="28" name="Geschweifte Klammer links 27"/>
          <p:cNvSpPr/>
          <p:nvPr/>
        </p:nvSpPr>
        <p:spPr>
          <a:xfrm rot="16200000">
            <a:off x="4502944" y="4015582"/>
            <a:ext cx="431800" cy="2786062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Geschweifte Klammer links 28"/>
          <p:cNvSpPr/>
          <p:nvPr/>
        </p:nvSpPr>
        <p:spPr>
          <a:xfrm rot="5400000">
            <a:off x="4502944" y="415132"/>
            <a:ext cx="431800" cy="2786062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3325813" y="1223963"/>
            <a:ext cx="2786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Verdana" pitchFamily="34" charset="0"/>
              </a:rPr>
              <a:t>Phase 1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3325813" y="5624513"/>
            <a:ext cx="2786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Verdana" pitchFamily="34" charset="0"/>
              </a:rPr>
              <a:t>Jan. 2015 – Jul. 2015</a:t>
            </a:r>
          </a:p>
        </p:txBody>
      </p:sp>
      <p:sp>
        <p:nvSpPr>
          <p:cNvPr id="35" name="Rechteck 34"/>
          <p:cNvSpPr/>
          <p:nvPr/>
        </p:nvSpPr>
        <p:spPr>
          <a:xfrm>
            <a:off x="6553200" y="2582863"/>
            <a:ext cx="2133600" cy="1098550"/>
          </a:xfrm>
          <a:prstGeom prst="rect">
            <a:avLst/>
          </a:prstGeom>
          <a:solidFill>
            <a:srgbClr val="008135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Entwicklung und Ausschreibung weiterer Kataloge</a:t>
            </a:r>
          </a:p>
        </p:txBody>
      </p:sp>
      <p:sp>
        <p:nvSpPr>
          <p:cNvPr id="38" name="Geschweifte Klammer links 37"/>
          <p:cNvSpPr/>
          <p:nvPr/>
        </p:nvSpPr>
        <p:spPr>
          <a:xfrm rot="16200000">
            <a:off x="7289007" y="4015581"/>
            <a:ext cx="431800" cy="278606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Geschweifte Klammer links 38"/>
          <p:cNvSpPr/>
          <p:nvPr/>
        </p:nvSpPr>
        <p:spPr>
          <a:xfrm rot="5400000">
            <a:off x="7289007" y="415131"/>
            <a:ext cx="431800" cy="278606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6111875" y="5624513"/>
            <a:ext cx="2786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Verdana" pitchFamily="34" charset="0"/>
              </a:rPr>
              <a:t>Ab Jul. 2015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6111875" y="2024063"/>
            <a:ext cx="0" cy="31686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3522663" y="1862138"/>
            <a:ext cx="2489200" cy="541337"/>
          </a:xfrm>
          <a:prstGeom prst="rect">
            <a:avLst/>
          </a:prstGeom>
          <a:solidFill>
            <a:srgbClr val="008135"/>
          </a:solidFill>
          <a:ln>
            <a:solidFill>
              <a:srgbClr val="007B3B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Support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6091238" y="1223963"/>
            <a:ext cx="2786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Verdana" pitchFamily="34" charset="0"/>
              </a:rPr>
              <a:t>Phase 2</a:t>
            </a:r>
          </a:p>
        </p:txBody>
      </p:sp>
      <p:sp>
        <p:nvSpPr>
          <p:cNvPr id="43" name="Rechteck 42"/>
          <p:cNvSpPr/>
          <p:nvPr/>
        </p:nvSpPr>
        <p:spPr>
          <a:xfrm>
            <a:off x="6197600" y="1862138"/>
            <a:ext cx="2489200" cy="541337"/>
          </a:xfrm>
          <a:prstGeom prst="rect">
            <a:avLst/>
          </a:prstGeom>
          <a:solidFill>
            <a:srgbClr val="008135"/>
          </a:solidFill>
          <a:ln>
            <a:solidFill>
              <a:srgbClr val="007B3B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Support</a:t>
            </a:r>
          </a:p>
        </p:txBody>
      </p:sp>
      <p:sp>
        <p:nvSpPr>
          <p:cNvPr id="46" name="Rechteck 45"/>
          <p:cNvSpPr/>
          <p:nvPr/>
        </p:nvSpPr>
        <p:spPr>
          <a:xfrm>
            <a:off x="6362700" y="4437063"/>
            <a:ext cx="2324100" cy="612775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Nutzung des Systems</a:t>
            </a:r>
          </a:p>
        </p:txBody>
      </p:sp>
      <p:sp>
        <p:nvSpPr>
          <p:cNvPr id="37" name="Rechteck 36"/>
          <p:cNvSpPr/>
          <p:nvPr/>
        </p:nvSpPr>
        <p:spPr>
          <a:xfrm>
            <a:off x="3522663" y="3502025"/>
            <a:ext cx="1336675" cy="360363"/>
          </a:xfrm>
          <a:prstGeom prst="rect">
            <a:avLst/>
          </a:prstGeom>
          <a:solidFill>
            <a:srgbClr val="007B3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Bedarfs-</a:t>
            </a:r>
          </a:p>
        </p:txBody>
      </p:sp>
      <p:sp>
        <p:nvSpPr>
          <p:cNvPr id="41" name="Rechteck 40"/>
          <p:cNvSpPr/>
          <p:nvPr/>
        </p:nvSpPr>
        <p:spPr>
          <a:xfrm>
            <a:off x="3522663" y="3860800"/>
            <a:ext cx="1336675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ermittlung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21" grpId="0" animBg="1"/>
      <p:bldP spid="22" grpId="0"/>
      <p:bldP spid="23" grpId="0"/>
      <p:bldP spid="25" grpId="0" animBg="1"/>
      <p:bldP spid="26" grpId="0" animBg="1"/>
      <p:bldP spid="28" grpId="0" animBg="1"/>
      <p:bldP spid="29" grpId="0" animBg="1"/>
      <p:bldP spid="30" grpId="0"/>
      <p:bldP spid="32" grpId="0"/>
      <p:bldP spid="35" grpId="0" animBg="1"/>
      <p:bldP spid="38" grpId="0" animBg="1"/>
      <p:bldP spid="39" grpId="0" animBg="1"/>
      <p:bldP spid="40" grpId="0"/>
      <p:bldP spid="34" grpId="0" animBg="1"/>
      <p:bldP spid="42" grpId="0"/>
      <p:bldP spid="43" grpId="0" animBg="1"/>
      <p:bldP spid="46" grpId="0" animBg="1"/>
      <p:bldP spid="37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AC618-5CAD-49C8-8981-E91559CE1C5E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20483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Leistungen der KoPart</a:t>
            </a:r>
          </a:p>
        </p:txBody>
      </p:sp>
      <p:sp>
        <p:nvSpPr>
          <p:cNvPr id="7" name="Untertitel 4"/>
          <p:cNvSpPr txBox="1">
            <a:spLocks/>
          </p:cNvSpPr>
          <p:nvPr/>
        </p:nvSpPr>
        <p:spPr>
          <a:xfrm>
            <a:off x="762000" y="1085850"/>
            <a:ext cx="7848600" cy="4953000"/>
          </a:xfrm>
          <a:prstGeom prst="rect">
            <a:avLst/>
          </a:prstGeom>
        </p:spPr>
        <p:txBody>
          <a:bodyPr lIns="288000" tIns="72000" rIns="0" bIns="0"/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Marktrecherche und Analyse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Rechtssichere Ausschreibung der Rahmenverträge (auch nach </a:t>
            </a:r>
            <a:r>
              <a:rPr lang="de-D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TVgG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NRW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 Wunsch Berücksichtigung besonderer Nachhaltigkeitsaspekte bei der Ausschreibung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Einführung des Systems in den teilnehmenden Kommunen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Schulung der Mitarbeiter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des Gemeinderates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der Personalvertretung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der bisherigen Lieferanten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Kontinuierliche Weiterentwicklung und Support bei der Nutzung des Systems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485" name="Bild 7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Referenzprojekte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195CE-72FF-47F2-B884-6500A2BBEEDA}" type="slidenum">
              <a:rPr lang="de-DE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14</a:t>
            </a:fld>
            <a:endParaRPr lang="de-DE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1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Referenzprojekte</a:t>
            </a:r>
          </a:p>
        </p:txBody>
      </p:sp>
      <p:sp>
        <p:nvSpPr>
          <p:cNvPr id="7" name="Untertitel 4"/>
          <p:cNvSpPr txBox="1">
            <a:spLocks/>
          </p:cNvSpPr>
          <p:nvPr/>
        </p:nvSpPr>
        <p:spPr>
          <a:xfrm>
            <a:off x="179388" y="1085850"/>
            <a:ext cx="8137525" cy="5160963"/>
          </a:xfrm>
          <a:prstGeom prst="rect">
            <a:avLst/>
          </a:prstGeom>
        </p:spPr>
        <p:txBody>
          <a:bodyPr lIns="288000" tIns="72000" rIns="0" bIns="0"/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3" name="Bild 7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 flipV="1">
            <a:off x="838200" y="6248400"/>
            <a:ext cx="7848600" cy="0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838200" y="1068388"/>
            <a:ext cx="7848600" cy="0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Referenzprojekte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/>
        </p:nvGraphicFramePr>
        <p:xfrm>
          <a:off x="162744" y="892175"/>
          <a:ext cx="8981256" cy="535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7215188" y="2076450"/>
            <a:ext cx="1738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latin typeface="Verdana" pitchFamily="34" charset="0"/>
              </a:rPr>
              <a:t>- 36,53 %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category"/>
        </p:bldSub>
      </p:bldGraphic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E1F0-09AF-4FB7-9286-B4F2F6BCE465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23555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Fazit</a:t>
            </a:r>
          </a:p>
        </p:txBody>
      </p:sp>
      <p:sp>
        <p:nvSpPr>
          <p:cNvPr id="7" name="Untertitel 4"/>
          <p:cNvSpPr txBox="1">
            <a:spLocks/>
          </p:cNvSpPr>
          <p:nvPr/>
        </p:nvSpPr>
        <p:spPr>
          <a:xfrm>
            <a:off x="762000" y="1085850"/>
            <a:ext cx="7848600" cy="4953000"/>
          </a:xfrm>
          <a:prstGeom prst="rect">
            <a:avLst/>
          </a:prstGeom>
        </p:spPr>
        <p:txBody>
          <a:bodyPr lIns="288000" tIns="72000" rIns="0" bIns="0"/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Ihre Vorteile auf einen Blick: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Kostenersparnis durch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Preissenkungen (bereits bei der Direktvergabe 18% im Bereich Büromaterialien)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Einfache und intuitive Bedienung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Rechtssicherheit durch professionelle vergaberechtskonforme Ausschreibung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Berücksichtigung von Nachhaltigkeitsaspekten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Transparente Beschaffungsvorgänge durch statistische Auswertung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Optimierung von Organisation der Beschaffung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Schonung von Personalressourcen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Stärkung der strategischen Beschaffung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Vermeidung von </a:t>
            </a:r>
            <a:r>
              <a:rPr lang="de-D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Know-How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Verlust durch Mitarbeiterrotation in der zentralen Vergabestelle 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Sparen ohne Leiden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557" name="Bild 7" descr="KoPart-Logo_RG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Interesse geweckt?</a:t>
            </a:r>
            <a:endParaRPr lang="de-DE" sz="11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CB5B9-41C2-4BD3-BD47-199A9085637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71CBB73-7652-41FA-9A1D-F9652DD04627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Wer wir sind und was wir tun</a:t>
            </a:r>
          </a:p>
        </p:txBody>
      </p:sp>
      <p:pic>
        <p:nvPicPr>
          <p:cNvPr id="3077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9" name="Picture 2" descr="C:\Users\siedenberg\Desktop\KoPart-Logo_RGB_ohneClai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92313"/>
            <a:ext cx="222567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feld 13"/>
          <p:cNvSpPr txBox="1">
            <a:spLocks noChangeArrowheads="1"/>
          </p:cNvSpPr>
          <p:nvPr/>
        </p:nvSpPr>
        <p:spPr bwMode="auto">
          <a:xfrm>
            <a:off x="762000" y="2781300"/>
            <a:ext cx="3429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 dirty="0">
                <a:latin typeface="Verdana" pitchFamily="34" charset="0"/>
              </a:rPr>
              <a:t>Einkaufsgenossenschaft</a:t>
            </a:r>
          </a:p>
          <a:p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Gemeinsame Ausschreibungen bei Massenbeschaffungen</a:t>
            </a:r>
          </a:p>
          <a:p>
            <a:pPr>
              <a:buFont typeface="Wingdings" pitchFamily="2" charset="2"/>
              <a:buChar char="§"/>
            </a:pPr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Individualausschreibungen für Spezialprodukte</a:t>
            </a:r>
          </a:p>
          <a:p>
            <a:pPr>
              <a:buFont typeface="Wingdings" pitchFamily="2" charset="2"/>
              <a:buChar char="§"/>
            </a:pPr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Online-Katalogbestellung</a:t>
            </a:r>
          </a:p>
        </p:txBody>
      </p:sp>
      <p:sp>
        <p:nvSpPr>
          <p:cNvPr id="3082" name="Textfeld 14"/>
          <p:cNvSpPr txBox="1">
            <a:spLocks noChangeArrowheads="1"/>
          </p:cNvSpPr>
          <p:nvPr/>
        </p:nvSpPr>
        <p:spPr bwMode="auto">
          <a:xfrm>
            <a:off x="5435600" y="2781300"/>
            <a:ext cx="36115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 dirty="0">
                <a:latin typeface="Verdana" pitchFamily="34" charset="0"/>
              </a:rPr>
              <a:t>Dienstleistungsunternehmen des Städte- und Gemeinde-</a:t>
            </a:r>
            <a:r>
              <a:rPr lang="de-DE" sz="1600" b="1" dirty="0" err="1">
                <a:latin typeface="Verdana" pitchFamily="34" charset="0"/>
              </a:rPr>
              <a:t>bundes</a:t>
            </a:r>
            <a:r>
              <a:rPr lang="de-DE" sz="1600" b="1" dirty="0">
                <a:latin typeface="Verdana" pitchFamily="34" charset="0"/>
              </a:rPr>
              <a:t> NRW</a:t>
            </a:r>
          </a:p>
          <a:p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Komplette Betreuung von Vergabeverfahren</a:t>
            </a:r>
          </a:p>
          <a:p>
            <a:pPr>
              <a:buFont typeface="Wingdings" pitchFamily="2" charset="2"/>
              <a:buChar char="§"/>
            </a:pPr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Beratung der Kommunen zu rechtlichen </a:t>
            </a:r>
            <a:r>
              <a:rPr lang="de-DE" sz="1600" dirty="0" err="1">
                <a:latin typeface="Verdana" pitchFamily="34" charset="0"/>
              </a:rPr>
              <a:t>Rahmenbe-dingungen</a:t>
            </a:r>
            <a:r>
              <a:rPr lang="de-DE" sz="1600" dirty="0">
                <a:latin typeface="Verdana" pitchFamily="34" charset="0"/>
              </a:rPr>
              <a:t> der Beschaffung</a:t>
            </a:r>
          </a:p>
          <a:p>
            <a:pPr>
              <a:buFont typeface="Wingdings" pitchFamily="2" charset="2"/>
              <a:buChar char="§"/>
            </a:pPr>
            <a:endParaRPr lang="de-DE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1600" dirty="0">
                <a:latin typeface="Verdana" pitchFamily="34" charset="0"/>
              </a:rPr>
              <a:t>Geschäftsbesorgungsvertrag  für die inhaltliche Bearbeitung im operativen Geschäft </a:t>
            </a:r>
            <a:endParaRPr lang="de-DE" sz="1600" dirty="0"/>
          </a:p>
          <a:p>
            <a:endParaRPr lang="de-DE" dirty="0"/>
          </a:p>
        </p:txBody>
      </p:sp>
      <p:sp>
        <p:nvSpPr>
          <p:cNvPr id="16" name="Pfeil nach links und rechts 15"/>
          <p:cNvSpPr/>
          <p:nvPr/>
        </p:nvSpPr>
        <p:spPr>
          <a:xfrm>
            <a:off x="3419475" y="1700213"/>
            <a:ext cx="2376488" cy="1081087"/>
          </a:xfrm>
          <a:prstGeom prst="leftRightArrow">
            <a:avLst/>
          </a:prstGeom>
          <a:solidFill>
            <a:srgbClr val="0078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 err="1"/>
              <a:t>Geschäftsbe-sorgungsvertrag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838200" y="1065213"/>
            <a:ext cx="7848600" cy="3175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KuA Logo_RGB_300p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168" y="1992313"/>
            <a:ext cx="1872208" cy="45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8373C-373D-4B21-AB84-7DB16802E6CF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5123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 dirty="0" smtClean="0">
                <a:solidFill>
                  <a:srgbClr val="040A0D"/>
                </a:solidFill>
                <a:latin typeface="Verdana" pitchFamily="34" charset="0"/>
              </a:rPr>
              <a:t>Das Konzept</a:t>
            </a:r>
            <a:endParaRPr lang="de-DE" sz="2400" b="1" dirty="0">
              <a:solidFill>
                <a:srgbClr val="040A0D"/>
              </a:solidFill>
              <a:latin typeface="Verdana" pitchFamily="34" charset="0"/>
            </a:endParaRPr>
          </a:p>
        </p:txBody>
      </p:sp>
      <p:sp>
        <p:nvSpPr>
          <p:cNvPr id="7" name="Untertitel 4"/>
          <p:cNvSpPr txBox="1">
            <a:spLocks/>
          </p:cNvSpPr>
          <p:nvPr/>
        </p:nvSpPr>
        <p:spPr>
          <a:xfrm>
            <a:off x="838200" y="1371600"/>
            <a:ext cx="7848600" cy="4953000"/>
          </a:xfrm>
          <a:prstGeom prst="rect">
            <a:avLst/>
          </a:prstGeom>
        </p:spPr>
        <p:txBody>
          <a:bodyPr lIns="288000" tIns="72000" rIns="0" bIns="0"/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Kommunale Beschaffung ist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Vielseitig 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Komplex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Aufwändig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Zeitintensiv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Besonders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 der Beschaffung von C-Artikeln wird deutlich, dass es ein großes Potential zu Vereinfachung der Beschaffung und Senkung der Einkaufspreise gibt, wenn man die Einkaufsvorgänge standardisiert und Bestellungen über Rahmenverträge bündelt.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5" name="Bild 7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0081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Einführung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700F6-B564-481C-AF69-47B29A4186CC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034BA6-6ACD-440E-A2AF-1A7582719BB9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148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 dirty="0" smtClean="0">
                <a:solidFill>
                  <a:srgbClr val="040A0D"/>
                </a:solidFill>
                <a:latin typeface="Verdana" pitchFamily="34" charset="0"/>
              </a:rPr>
              <a:t>Was sind C-Artikel?</a:t>
            </a:r>
            <a:endParaRPr lang="de-DE" sz="2400" b="1" dirty="0">
              <a:solidFill>
                <a:srgbClr val="040A0D"/>
              </a:solidFill>
              <a:latin typeface="Verdana" pitchFamily="34" charset="0"/>
            </a:endParaRPr>
          </a:p>
        </p:txBody>
      </p:sp>
      <p:sp>
        <p:nvSpPr>
          <p:cNvPr id="9" name="Untertitel 4"/>
          <p:cNvSpPr txBox="1">
            <a:spLocks/>
          </p:cNvSpPr>
          <p:nvPr/>
        </p:nvSpPr>
        <p:spPr>
          <a:xfrm>
            <a:off x="838200" y="1674813"/>
            <a:ext cx="4741863" cy="457200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„C-Artikel sind Waren, die in der Regel in großer Anzahl beschafft werden und deren Beschaffungskosten höher als deren Einstandskosten sind.“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Büromaterialien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Reinigungsmittel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Waren aus dem Bereich Arbeitsschutz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C-Artikel müssen von allen Kommunen regelmäßig beschafft werden.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50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C-Artikel</a:t>
            </a:r>
          </a:p>
        </p:txBody>
      </p:sp>
      <p:pic>
        <p:nvPicPr>
          <p:cNvPr id="6154" name="Picture 14" descr="C:\Users\siedenberg\AppData\Local\Microsoft\Windows\Temporary Internet Files\Content.IE5\G4BF5OEG\MP900341507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763713"/>
            <a:ext cx="22447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5" descr="C:\Users\siedenberg\AppData\Local\Microsoft\Windows\Temporary Internet Files\Content.IE5\SRLC7AXF\MP90044858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83275" y="3500438"/>
            <a:ext cx="2228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08407-A0F8-4271-857C-6B412F601AB4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0A043B4-9258-4ABD-B821-1D1E72AC46C2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72" name="Titel 3"/>
          <p:cNvSpPr txBox="1">
            <a:spLocks/>
          </p:cNvSpPr>
          <p:nvPr/>
        </p:nvSpPr>
        <p:spPr bwMode="auto">
          <a:xfrm>
            <a:off x="0" y="228600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Was macht C-Artikel so besonders?</a:t>
            </a:r>
          </a:p>
        </p:txBody>
      </p:sp>
      <p:pic>
        <p:nvPicPr>
          <p:cNvPr id="7173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C-Artikel</a:t>
            </a:r>
          </a:p>
        </p:txBody>
      </p:sp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-942975" y="1340768"/>
          <a:ext cx="6958013" cy="523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Diagramm 14"/>
          <p:cNvGraphicFramePr>
            <a:graphicFrameLocks/>
          </p:cNvGraphicFramePr>
          <p:nvPr/>
        </p:nvGraphicFramePr>
        <p:xfrm>
          <a:off x="5099546" y="1196752"/>
          <a:ext cx="4044454" cy="512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Chart bld="category"/>
        </p:bldSub>
      </p:bldGraphic>
      <p:bldGraphic spid="15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7E969-EB59-4E0E-B89D-396F9F9E072A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8E96BB-E0B4-4EF6-9CC2-DDF17A0E7B08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96" name="Titel 3"/>
          <p:cNvSpPr txBox="1">
            <a:spLocks/>
          </p:cNvSpPr>
          <p:nvPr/>
        </p:nvSpPr>
        <p:spPr bwMode="auto">
          <a:xfrm>
            <a:off x="0" y="211138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000" b="1">
                <a:solidFill>
                  <a:srgbClr val="040A0D"/>
                </a:solidFill>
                <a:latin typeface="Verdana" pitchFamily="34" charset="0"/>
              </a:rPr>
              <a:t>Dezentrale Beschaffung</a:t>
            </a:r>
          </a:p>
        </p:txBody>
      </p:sp>
      <p:sp>
        <p:nvSpPr>
          <p:cNvPr id="9" name="Untertitel 4"/>
          <p:cNvSpPr txBox="1">
            <a:spLocks/>
          </p:cNvSpPr>
          <p:nvPr/>
        </p:nvSpPr>
        <p:spPr>
          <a:xfrm>
            <a:off x="838200" y="4437063"/>
            <a:ext cx="7367588" cy="1595437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Jeder Mitarbeiter bestellt mit einem eigenen Budget nach eigenen Kriterien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Erschwerter Überblick über Beschaffungsmengen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Unterschiedliche Preise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Bedarfsgerecht ?</a:t>
            </a:r>
          </a:p>
        </p:txBody>
      </p:sp>
      <p:pic>
        <p:nvPicPr>
          <p:cNvPr id="8198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Dezentrale Beschaffung</a:t>
            </a:r>
          </a:p>
        </p:txBody>
      </p:sp>
      <p:sp>
        <p:nvSpPr>
          <p:cNvPr id="15" name="Ellipse 14"/>
          <p:cNvSpPr/>
          <p:nvPr/>
        </p:nvSpPr>
        <p:spPr>
          <a:xfrm>
            <a:off x="1258888" y="1160463"/>
            <a:ext cx="503237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255838" y="1160463"/>
            <a:ext cx="503237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275013" y="1160463"/>
            <a:ext cx="503237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6372225" y="1160463"/>
            <a:ext cx="503238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4211638" y="1160463"/>
            <a:ext cx="503237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5219700" y="1160463"/>
            <a:ext cx="503238" cy="504825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1787525" y="3608388"/>
            <a:ext cx="647700" cy="649287"/>
          </a:xfrm>
          <a:prstGeom prst="rect">
            <a:avLst/>
          </a:prstGeom>
          <a:solidFill>
            <a:srgbClr val="00783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454400" y="3608388"/>
            <a:ext cx="649288" cy="649287"/>
          </a:xfrm>
          <a:prstGeom prst="rect">
            <a:avLst/>
          </a:prstGeom>
          <a:solidFill>
            <a:srgbClr val="007B3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5219700" y="3608388"/>
            <a:ext cx="647700" cy="649287"/>
          </a:xfrm>
          <a:prstGeom prst="rect">
            <a:avLst/>
          </a:prstGeom>
          <a:solidFill>
            <a:srgbClr val="00783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7" name="Gerade Verbindung mit Pfeil 26"/>
          <p:cNvCxnSpPr>
            <a:stCxn id="15" idx="4"/>
          </p:cNvCxnSpPr>
          <p:nvPr/>
        </p:nvCxnSpPr>
        <p:spPr>
          <a:xfrm>
            <a:off x="1511300" y="1665288"/>
            <a:ext cx="396875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6" idx="4"/>
          </p:cNvCxnSpPr>
          <p:nvPr/>
        </p:nvCxnSpPr>
        <p:spPr>
          <a:xfrm flipH="1">
            <a:off x="2111375" y="1665288"/>
            <a:ext cx="396875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9" idx="4"/>
          </p:cNvCxnSpPr>
          <p:nvPr/>
        </p:nvCxnSpPr>
        <p:spPr>
          <a:xfrm flipH="1">
            <a:off x="2255838" y="1665288"/>
            <a:ext cx="1271587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15" idx="4"/>
          </p:cNvCxnSpPr>
          <p:nvPr/>
        </p:nvCxnSpPr>
        <p:spPr>
          <a:xfrm>
            <a:off x="1511300" y="1665288"/>
            <a:ext cx="2016125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20" idx="4"/>
          </p:cNvCxnSpPr>
          <p:nvPr/>
        </p:nvCxnSpPr>
        <p:spPr>
          <a:xfrm flipH="1">
            <a:off x="2435225" y="1665288"/>
            <a:ext cx="4189413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20" idx="4"/>
          </p:cNvCxnSpPr>
          <p:nvPr/>
        </p:nvCxnSpPr>
        <p:spPr>
          <a:xfrm flipH="1">
            <a:off x="5722938" y="1665288"/>
            <a:ext cx="901700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22" idx="4"/>
            <a:endCxn id="25" idx="0"/>
          </p:cNvCxnSpPr>
          <p:nvPr/>
        </p:nvCxnSpPr>
        <p:spPr>
          <a:xfrm>
            <a:off x="5472113" y="1665288"/>
            <a:ext cx="71437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21" idx="4"/>
            <a:endCxn id="24" idx="0"/>
          </p:cNvCxnSpPr>
          <p:nvPr/>
        </p:nvCxnSpPr>
        <p:spPr>
          <a:xfrm flipH="1">
            <a:off x="3779838" y="1665288"/>
            <a:ext cx="684212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21" idx="4"/>
          </p:cNvCxnSpPr>
          <p:nvPr/>
        </p:nvCxnSpPr>
        <p:spPr>
          <a:xfrm>
            <a:off x="4464050" y="1665288"/>
            <a:ext cx="1008063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22" idx="4"/>
          </p:cNvCxnSpPr>
          <p:nvPr/>
        </p:nvCxnSpPr>
        <p:spPr>
          <a:xfrm flipH="1">
            <a:off x="4057650" y="1665288"/>
            <a:ext cx="1414463" cy="194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390656" y="1295956"/>
            <a:ext cx="15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Mitarbeiter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390656" y="36083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Lieferant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B9D06-973B-40C5-A4B6-FCD87D8B1B99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49CE39-2AE8-4B32-9829-22911798D120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20" name="Titel 3"/>
          <p:cNvSpPr txBox="1">
            <a:spLocks/>
          </p:cNvSpPr>
          <p:nvPr/>
        </p:nvSpPr>
        <p:spPr bwMode="auto">
          <a:xfrm>
            <a:off x="0" y="252413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000" b="1">
                <a:solidFill>
                  <a:srgbClr val="040A0D"/>
                </a:solidFill>
                <a:latin typeface="Verdana" pitchFamily="34" charset="0"/>
              </a:rPr>
              <a:t>Zentrale Beschaffung</a:t>
            </a:r>
          </a:p>
        </p:txBody>
      </p:sp>
      <p:sp>
        <p:nvSpPr>
          <p:cNvPr id="9" name="Untertitel 4"/>
          <p:cNvSpPr txBox="1">
            <a:spLocks/>
          </p:cNvSpPr>
          <p:nvPr/>
        </p:nvSpPr>
        <p:spPr>
          <a:xfrm>
            <a:off x="774700" y="4724400"/>
            <a:ext cx="8461375" cy="160020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Jeder Mitarbeiter meldet seinen Bedarf an die zentrale Vergabestelle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Erhöhte Transparenz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Verstärkte Nachfragemacht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Abstimmungsbedarf zwischen Besteller und Vergabestelle</a:t>
            </a:r>
          </a:p>
        </p:txBody>
      </p:sp>
      <p:pic>
        <p:nvPicPr>
          <p:cNvPr id="9222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38200" y="1066800"/>
            <a:ext cx="7848600" cy="1588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Zentrale Beschaffung</a:t>
            </a:r>
          </a:p>
        </p:txBody>
      </p:sp>
      <p:sp>
        <p:nvSpPr>
          <p:cNvPr id="24" name="Rechteck 23"/>
          <p:cNvSpPr/>
          <p:nvPr/>
        </p:nvSpPr>
        <p:spPr>
          <a:xfrm>
            <a:off x="2905125" y="2822575"/>
            <a:ext cx="2100263" cy="647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Zentrale Vergabestelle</a:t>
            </a:r>
          </a:p>
        </p:txBody>
      </p:sp>
      <p:cxnSp>
        <p:nvCxnSpPr>
          <p:cNvPr id="28" name="Gerade Verbindung mit Pfeil 27"/>
          <p:cNvCxnSpPr>
            <a:stCxn id="16" idx="5"/>
          </p:cNvCxnSpPr>
          <p:nvPr/>
        </p:nvCxnSpPr>
        <p:spPr>
          <a:xfrm>
            <a:off x="2916238" y="1693863"/>
            <a:ext cx="676275" cy="11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9" idx="4"/>
          </p:cNvCxnSpPr>
          <p:nvPr/>
        </p:nvCxnSpPr>
        <p:spPr>
          <a:xfrm>
            <a:off x="3708401" y="1768475"/>
            <a:ext cx="143519" cy="105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15" idx="5"/>
          </p:cNvCxnSpPr>
          <p:nvPr/>
        </p:nvCxnSpPr>
        <p:spPr>
          <a:xfrm>
            <a:off x="1924050" y="1693863"/>
            <a:ext cx="1066800" cy="11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20" idx="3"/>
          </p:cNvCxnSpPr>
          <p:nvPr/>
        </p:nvCxnSpPr>
        <p:spPr>
          <a:xfrm flipH="1">
            <a:off x="4967288" y="1693863"/>
            <a:ext cx="1155700" cy="11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21" idx="4"/>
          </p:cNvCxnSpPr>
          <p:nvPr/>
        </p:nvCxnSpPr>
        <p:spPr>
          <a:xfrm flipH="1">
            <a:off x="4139952" y="1768475"/>
            <a:ext cx="351880" cy="105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22" idx="3"/>
          </p:cNvCxnSpPr>
          <p:nvPr/>
        </p:nvCxnSpPr>
        <p:spPr>
          <a:xfrm flipH="1">
            <a:off x="4572000" y="1693863"/>
            <a:ext cx="754063" cy="11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hteck 53"/>
          <p:cNvSpPr/>
          <p:nvPr/>
        </p:nvSpPr>
        <p:spPr>
          <a:xfrm>
            <a:off x="3636963" y="3857625"/>
            <a:ext cx="647700" cy="650875"/>
          </a:xfrm>
          <a:prstGeom prst="rect">
            <a:avLst/>
          </a:prstGeom>
          <a:solidFill>
            <a:srgbClr val="007B3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4929188" y="3857625"/>
            <a:ext cx="647700" cy="649288"/>
          </a:xfrm>
          <a:prstGeom prst="rect">
            <a:avLst/>
          </a:prstGeom>
          <a:solidFill>
            <a:srgbClr val="00783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2341563" y="3857625"/>
            <a:ext cx="649287" cy="649288"/>
          </a:xfrm>
          <a:prstGeom prst="rect">
            <a:avLst/>
          </a:prstGeom>
          <a:solidFill>
            <a:srgbClr val="00783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57" name="Gerade Verbindung mit Pfeil 56"/>
          <p:cNvCxnSpPr>
            <a:endCxn id="55" idx="0"/>
          </p:cNvCxnSpPr>
          <p:nvPr/>
        </p:nvCxnSpPr>
        <p:spPr>
          <a:xfrm>
            <a:off x="5005388" y="3470275"/>
            <a:ext cx="247650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24" idx="2"/>
            <a:endCxn id="54" idx="0"/>
          </p:cNvCxnSpPr>
          <p:nvPr/>
        </p:nvCxnSpPr>
        <p:spPr>
          <a:xfrm>
            <a:off x="3956050" y="3470275"/>
            <a:ext cx="4763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endCxn id="56" idx="0"/>
          </p:cNvCxnSpPr>
          <p:nvPr/>
        </p:nvCxnSpPr>
        <p:spPr>
          <a:xfrm flipH="1">
            <a:off x="2667000" y="3470275"/>
            <a:ext cx="249238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493838" y="1263650"/>
            <a:ext cx="504825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486025" y="1263650"/>
            <a:ext cx="504825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455988" y="1263650"/>
            <a:ext cx="504825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4240213" y="1263650"/>
            <a:ext cx="503237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5253038" y="1263650"/>
            <a:ext cx="503237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6049963" y="1263650"/>
            <a:ext cx="503237" cy="50482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7390656" y="1295956"/>
            <a:ext cx="142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Mitarbeiter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390656" y="4005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Lieferant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C6830-0A3A-4B11-A1F2-4DAEC712FC18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F2F5C9-965F-4A34-B6EE-F1A25C6C5EBA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Titel 3"/>
          <p:cNvSpPr txBox="1">
            <a:spLocks/>
          </p:cNvSpPr>
          <p:nvPr/>
        </p:nvSpPr>
        <p:spPr bwMode="auto">
          <a:xfrm>
            <a:off x="0" y="252413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 dirty="0" smtClean="0">
                <a:solidFill>
                  <a:srgbClr val="040A0D"/>
                </a:solidFill>
                <a:latin typeface="Verdana" pitchFamily="34" charset="0"/>
              </a:rPr>
              <a:t>Kombination der Systeme im Katalogeinkauf</a:t>
            </a:r>
            <a:endParaRPr lang="de-DE" sz="2400" b="1" dirty="0">
              <a:solidFill>
                <a:srgbClr val="040A0D"/>
              </a:solidFill>
              <a:latin typeface="Verdana" pitchFamily="34" charset="0"/>
            </a:endParaRPr>
          </a:p>
        </p:txBody>
      </p:sp>
      <p:sp>
        <p:nvSpPr>
          <p:cNvPr id="9" name="Untertitel 4"/>
          <p:cNvSpPr txBox="1">
            <a:spLocks/>
          </p:cNvSpPr>
          <p:nvPr/>
        </p:nvSpPr>
        <p:spPr>
          <a:xfrm>
            <a:off x="919163" y="4868863"/>
            <a:ext cx="5403850" cy="1239837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Erhaltung von Berechtigungen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Jeder Mitarbeiter bestellt selbstständig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Rahmenverträge statt Ausschreibung und Direktkauf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Zentrale Vergabestelle als strategischer Partner</a:t>
            </a:r>
          </a:p>
        </p:txBody>
      </p:sp>
      <p:pic>
        <p:nvPicPr>
          <p:cNvPr id="10246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Katalogeinkauf</a:t>
            </a:r>
          </a:p>
        </p:txBody>
      </p:sp>
      <p:sp>
        <p:nvSpPr>
          <p:cNvPr id="31" name="Ellipse 30"/>
          <p:cNvSpPr/>
          <p:nvPr/>
        </p:nvSpPr>
        <p:spPr>
          <a:xfrm>
            <a:off x="3309938" y="1200150"/>
            <a:ext cx="503237" cy="503238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4076700" y="1198563"/>
            <a:ext cx="503238" cy="503237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4814888" y="1196975"/>
            <a:ext cx="503237" cy="503238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7199313" y="1198563"/>
            <a:ext cx="504825" cy="503237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5567363" y="1196975"/>
            <a:ext cx="504825" cy="503238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8" name="Gerade Verbindung mit Pfeil 37"/>
          <p:cNvCxnSpPr>
            <a:stCxn id="32" idx="4"/>
          </p:cNvCxnSpPr>
          <p:nvPr/>
        </p:nvCxnSpPr>
        <p:spPr>
          <a:xfrm>
            <a:off x="4329113" y="1701800"/>
            <a:ext cx="738187" cy="1231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33" idx="4"/>
          </p:cNvCxnSpPr>
          <p:nvPr/>
        </p:nvCxnSpPr>
        <p:spPr>
          <a:xfrm>
            <a:off x="5067300" y="1700213"/>
            <a:ext cx="752475" cy="1233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4"/>
            <a:endCxn id="51" idx="2"/>
          </p:cNvCxnSpPr>
          <p:nvPr/>
        </p:nvCxnSpPr>
        <p:spPr>
          <a:xfrm>
            <a:off x="3562350" y="1703388"/>
            <a:ext cx="1236663" cy="1230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4" idx="4"/>
          </p:cNvCxnSpPr>
          <p:nvPr/>
        </p:nvCxnSpPr>
        <p:spPr>
          <a:xfrm flipH="1">
            <a:off x="6072188" y="1701800"/>
            <a:ext cx="1379537" cy="1231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5" idx="4"/>
          </p:cNvCxnSpPr>
          <p:nvPr/>
        </p:nvCxnSpPr>
        <p:spPr>
          <a:xfrm>
            <a:off x="5819775" y="1700213"/>
            <a:ext cx="503238" cy="1233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7" idx="4"/>
          </p:cNvCxnSpPr>
          <p:nvPr/>
        </p:nvCxnSpPr>
        <p:spPr>
          <a:xfrm>
            <a:off x="6648450" y="1698625"/>
            <a:ext cx="252413" cy="123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5819775" y="3967163"/>
            <a:ext cx="647700" cy="650875"/>
          </a:xfrm>
          <a:prstGeom prst="rect">
            <a:avLst/>
          </a:prstGeom>
          <a:solidFill>
            <a:srgbClr val="00783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6804025" y="3968750"/>
            <a:ext cx="647700" cy="650875"/>
          </a:xfrm>
          <a:prstGeom prst="rect">
            <a:avLst/>
          </a:prstGeom>
          <a:solidFill>
            <a:srgbClr val="007B3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4814888" y="3967163"/>
            <a:ext cx="647700" cy="650875"/>
          </a:xfrm>
          <a:prstGeom prst="rect">
            <a:avLst/>
          </a:prstGeom>
          <a:solidFill>
            <a:srgbClr val="007B3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7" name="Gerade Verbindung 26"/>
          <p:cNvCxnSpPr/>
          <p:nvPr/>
        </p:nvCxnSpPr>
        <p:spPr>
          <a:xfrm>
            <a:off x="838200" y="1109663"/>
            <a:ext cx="7848600" cy="1587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47" idx="0"/>
          </p:cNvCxnSpPr>
          <p:nvPr/>
        </p:nvCxnSpPr>
        <p:spPr>
          <a:xfrm>
            <a:off x="5138738" y="2933700"/>
            <a:ext cx="0" cy="103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5883275" y="2781300"/>
            <a:ext cx="0" cy="1187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7199313" y="2933700"/>
            <a:ext cx="36512" cy="1035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5378450" y="2933700"/>
            <a:ext cx="0" cy="1035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4886325" y="2933700"/>
            <a:ext cx="0" cy="1035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>
            <a:off x="6396038" y="2781300"/>
            <a:ext cx="0" cy="1187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6396038" y="1195388"/>
            <a:ext cx="504825" cy="503237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000250" y="2420938"/>
            <a:ext cx="5595938" cy="51276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Zentrale Vergabestelle</a:t>
            </a:r>
          </a:p>
        </p:txBody>
      </p:sp>
      <p:sp>
        <p:nvSpPr>
          <p:cNvPr id="60" name="Rechteck 59"/>
          <p:cNvSpPr/>
          <p:nvPr/>
        </p:nvSpPr>
        <p:spPr>
          <a:xfrm>
            <a:off x="2000250" y="3000375"/>
            <a:ext cx="1270000" cy="5810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A-Artikel</a:t>
            </a:r>
          </a:p>
        </p:txBody>
      </p:sp>
      <p:sp>
        <p:nvSpPr>
          <p:cNvPr id="61" name="Rechteck 60"/>
          <p:cNvSpPr/>
          <p:nvPr/>
        </p:nvSpPr>
        <p:spPr>
          <a:xfrm>
            <a:off x="3309938" y="2998788"/>
            <a:ext cx="1270000" cy="5810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B-Artikel</a:t>
            </a:r>
          </a:p>
        </p:txBody>
      </p:sp>
      <p:sp>
        <p:nvSpPr>
          <p:cNvPr id="48" name="Rechteck 47"/>
          <p:cNvSpPr/>
          <p:nvPr/>
        </p:nvSpPr>
        <p:spPr>
          <a:xfrm>
            <a:off x="4662488" y="3003550"/>
            <a:ext cx="2933700" cy="581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Katalogeinkauf für C-Artikel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585B4-82F1-4C9D-B486-292271890BDA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C9FAEE6-E5F0-48FB-8553-F54CF8825B69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68" name="Titel 3"/>
          <p:cNvSpPr txBox="1">
            <a:spLocks/>
          </p:cNvSpPr>
          <p:nvPr/>
        </p:nvSpPr>
        <p:spPr bwMode="auto">
          <a:xfrm>
            <a:off x="0" y="252413"/>
            <a:ext cx="9144000" cy="857250"/>
          </a:xfrm>
          <a:prstGeom prst="rect">
            <a:avLst/>
          </a:prstGeom>
          <a:solidFill>
            <a:srgbClr val="E8E8E8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9138"/>
            <a:r>
              <a:rPr lang="de-DE" sz="2400" b="1">
                <a:solidFill>
                  <a:srgbClr val="040A0D"/>
                </a:solidFill>
                <a:latin typeface="Verdana" pitchFamily="34" charset="0"/>
              </a:rPr>
              <a:t>Vergleich der Systeme</a:t>
            </a:r>
          </a:p>
        </p:txBody>
      </p:sp>
      <p:pic>
        <p:nvPicPr>
          <p:cNvPr id="11269" name="Bild 9" descr="KoPart-Logo_RG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324600"/>
            <a:ext cx="142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838200" y="6246813"/>
            <a:ext cx="7848600" cy="1587"/>
          </a:xfrm>
          <a:prstGeom prst="line">
            <a:avLst/>
          </a:prstGeom>
          <a:ln w="12700" cap="rnd">
            <a:solidFill>
              <a:srgbClr val="E8E8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el 3"/>
          <p:cNvSpPr txBox="1">
            <a:spLocks/>
          </p:cNvSpPr>
          <p:nvPr/>
        </p:nvSpPr>
        <p:spPr>
          <a:xfrm>
            <a:off x="0" y="0"/>
            <a:ext cx="9144000" cy="252413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effectLst/>
        </p:spPr>
        <p:txBody>
          <a:bodyPr anchor="ctr"/>
          <a:lstStyle/>
          <a:p>
            <a:pPr marL="360000" fontAlgn="auto">
              <a:spcAft>
                <a:spcPts val="0"/>
              </a:spcAft>
              <a:defRPr/>
            </a:pPr>
            <a:r>
              <a:rPr lang="de-DE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Vereinfachung der Beschaffung durch Katalogbestellungen | 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Vergleich der Systeme</a:t>
            </a:r>
          </a:p>
        </p:txBody>
      </p:sp>
      <p:cxnSp>
        <p:nvCxnSpPr>
          <p:cNvPr id="27" name="Gerade Verbindung 26"/>
          <p:cNvCxnSpPr/>
          <p:nvPr/>
        </p:nvCxnSpPr>
        <p:spPr>
          <a:xfrm>
            <a:off x="838200" y="1109663"/>
            <a:ext cx="7848600" cy="1587"/>
          </a:xfrm>
          <a:prstGeom prst="line">
            <a:avLst/>
          </a:prstGeom>
          <a:ln w="12700" cap="rnd">
            <a:solidFill>
              <a:srgbClr val="E3161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Diagramm 39"/>
          <p:cNvGraphicFramePr/>
          <p:nvPr/>
        </p:nvGraphicFramePr>
        <p:xfrm>
          <a:off x="838200" y="1484784"/>
          <a:ext cx="3888432" cy="439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9" name="Diagramm 48"/>
          <p:cNvGraphicFramePr/>
          <p:nvPr/>
        </p:nvGraphicFramePr>
        <p:xfrm>
          <a:off x="5652120" y="1706588"/>
          <a:ext cx="3034680" cy="388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275" name="Textfeld 50"/>
          <p:cNvSpPr txBox="1">
            <a:spLocks noChangeArrowheads="1"/>
          </p:cNvSpPr>
          <p:nvPr/>
        </p:nvSpPr>
        <p:spPr bwMode="auto">
          <a:xfrm>
            <a:off x="1042988" y="1114897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latin typeface="Verdana" pitchFamily="34" charset="0"/>
              </a:rPr>
              <a:t>Bisherige Beschaffung</a:t>
            </a:r>
          </a:p>
        </p:txBody>
      </p:sp>
      <p:sp>
        <p:nvSpPr>
          <p:cNvPr id="11276" name="Textfeld 51"/>
          <p:cNvSpPr txBox="1">
            <a:spLocks noChangeArrowheads="1"/>
          </p:cNvSpPr>
          <p:nvPr/>
        </p:nvSpPr>
        <p:spPr bwMode="auto">
          <a:xfrm>
            <a:off x="6011863" y="1114897"/>
            <a:ext cx="2459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latin typeface="Verdana" pitchFamily="34" charset="0"/>
              </a:rPr>
              <a:t>Katalogbestellung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187624" y="567826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Durch die Verlagerung aller Vorgänge, die nicht mit der konkreten Beschaffung zu tun haben, in die Ausschreibung des Rahmenvertrags kann der Beschaffungsaufwand signifikant gesenkt werden.</a:t>
            </a:r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>
        <p:bldAsOne/>
      </p:bldGraphic>
    </p:bldLst>
  </p:timing>
</p:sld>
</file>

<file path=ppt/theme/theme1.xml><?xml version="1.0" encoding="utf-8"?>
<a:theme xmlns:a="http://schemas.openxmlformats.org/drawingml/2006/main" name="KoPart_PowerPoint_Pra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KoPart_PowerPoint_Praesentation</Template>
  <TotalTime>0</TotalTime>
  <Words>1024</Words>
  <Application>Microsoft Office PowerPoint</Application>
  <PresentationFormat>Bildschirmpräsentation (4:3)</PresentationFormat>
  <Paragraphs>242</Paragraphs>
  <Slides>15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KoPart_PowerPoint_Praesentation</vt:lpstr>
      <vt:lpstr>Beschaffung durch Katalogbestellungen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Kommunal- und Abwasserberatung NRW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der Präsentation</dc:title>
  <dc:creator>siedenberg</dc:creator>
  <cp:lastModifiedBy>user1</cp:lastModifiedBy>
  <cp:revision>247</cp:revision>
  <dcterms:created xsi:type="dcterms:W3CDTF">2014-06-18T10:59:10Z</dcterms:created>
  <dcterms:modified xsi:type="dcterms:W3CDTF">2015-05-06T06:28:53Z</dcterms:modified>
</cp:coreProperties>
</file>